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29/11/2023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47 </a:t>
            </a:r>
            <a:r>
              <a:rPr lang="en-US" altLang="en-US" sz="1600" b="1" dirty="0"/>
              <a:t>(</a:t>
            </a:r>
            <a:r>
              <a:rPr lang="en-US" altLang="en-US" b="1" dirty="0"/>
              <a:t>20/11/2023 – 26/11/2023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BCD18907-D80B-956D-43E3-AF7F2AD5081A}"/>
              </a:ext>
            </a:extLst>
          </p:cNvPr>
          <p:cNvPicPr>
            <a:picLocks noChangeAspect="1"/>
          </p:cNvPicPr>
          <p:nvPr/>
        </p:nvPicPr>
        <p:blipFill>
          <a:blip r:embed="rId2"/>
          <a:stretch>
            <a:fillRect/>
          </a:stretch>
        </p:blipFill>
        <p:spPr>
          <a:xfrm>
            <a:off x="1328736" y="174960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CF37755-551E-F977-DFBD-3AC1BD2B0E8D}"/>
              </a:ext>
            </a:extLst>
          </p:cNvPr>
          <p:cNvPicPr>
            <a:picLocks noChangeAspect="1"/>
          </p:cNvPicPr>
          <p:nvPr/>
        </p:nvPicPr>
        <p:blipFill>
          <a:blip r:embed="rId3"/>
          <a:stretch>
            <a:fillRect/>
          </a:stretch>
        </p:blipFill>
        <p:spPr>
          <a:xfrm>
            <a:off x="147759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3"/>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4"/>
          <a:stretch>
            <a:fillRect/>
          </a:stretch>
        </p:blipFill>
        <p:spPr>
          <a:xfrm>
            <a:off x="0" y="990276"/>
            <a:ext cx="5404396" cy="2777025"/>
          </a:xfrm>
          <a:prstGeom prst="rect">
            <a:avLst/>
          </a:prstGeom>
        </p:spPr>
      </p:pic>
      <p:pic>
        <p:nvPicPr>
          <p:cNvPr id="11" name="Picture 10">
            <a:extLst>
              <a:ext uri="{FF2B5EF4-FFF2-40B4-BE49-F238E27FC236}">
                <a16:creationId xmlns:a16="http://schemas.microsoft.com/office/drawing/2014/main" id="{828507C2-BFF2-A33D-7039-8A8CD86EDB1E}"/>
              </a:ext>
            </a:extLst>
          </p:cNvPr>
          <p:cNvPicPr>
            <a:picLocks noChangeAspect="1"/>
          </p:cNvPicPr>
          <p:nvPr/>
        </p:nvPicPr>
        <p:blipFill>
          <a:blip r:embed="rId5"/>
          <a:stretch>
            <a:fillRect/>
          </a:stretch>
        </p:blipFill>
        <p:spPr>
          <a:xfrm>
            <a:off x="9452610" y="1633673"/>
            <a:ext cx="2552700" cy="1047750"/>
          </a:xfrm>
          <a:prstGeom prst="rect">
            <a:avLst/>
          </a:prstGeom>
        </p:spPr>
      </p:pic>
      <p:pic>
        <p:nvPicPr>
          <p:cNvPr id="3" name="Picture 2">
            <a:extLst>
              <a:ext uri="{FF2B5EF4-FFF2-40B4-BE49-F238E27FC236}">
                <a16:creationId xmlns:a16="http://schemas.microsoft.com/office/drawing/2014/main" id="{F0E26899-1B04-BDA0-D7DC-D6282CBC04D9}"/>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5" name="Picture 4">
            <a:extLst>
              <a:ext uri="{FF2B5EF4-FFF2-40B4-BE49-F238E27FC236}">
                <a16:creationId xmlns:a16="http://schemas.microsoft.com/office/drawing/2014/main" id="{F4FE4B9B-F73F-1580-662A-272E2C8F65BE}"/>
              </a:ext>
            </a:extLst>
          </p:cNvPr>
          <p:cNvPicPr>
            <a:picLocks noChangeAspect="1"/>
          </p:cNvPicPr>
          <p:nvPr/>
        </p:nvPicPr>
        <p:blipFill>
          <a:blip r:embed="rId2"/>
          <a:stretch>
            <a:fillRect/>
          </a:stretch>
        </p:blipFill>
        <p:spPr>
          <a:xfrm>
            <a:off x="9478736" y="1677216"/>
            <a:ext cx="2552700" cy="1047750"/>
          </a:xfrm>
          <a:prstGeom prst="rect">
            <a:avLst/>
          </a:prstGeom>
        </p:spPr>
      </p:pic>
      <p:pic>
        <p:nvPicPr>
          <p:cNvPr id="6" name="Picture 5">
            <a:extLst>
              <a:ext uri="{FF2B5EF4-FFF2-40B4-BE49-F238E27FC236}">
                <a16:creationId xmlns:a16="http://schemas.microsoft.com/office/drawing/2014/main" id="{9FC29F5B-329F-2169-E440-F6D449C4F8E4}"/>
              </a:ext>
            </a:extLst>
          </p:cNvPr>
          <p:cNvPicPr>
            <a:picLocks noChangeAspect="1"/>
          </p:cNvPicPr>
          <p:nvPr/>
        </p:nvPicPr>
        <p:blipFill>
          <a:blip r:embed="rId3"/>
          <a:stretch>
            <a:fillRect/>
          </a:stretch>
        </p:blipFill>
        <p:spPr>
          <a:xfrm>
            <a:off x="1089524" y="1465488"/>
            <a:ext cx="7767093" cy="4351837"/>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99C0DF49-DF17-E591-FF39-FC1743475CA7}"/>
              </a:ext>
            </a:extLst>
          </p:cNvPr>
          <p:cNvPicPr>
            <a:picLocks noChangeAspect="1"/>
          </p:cNvPicPr>
          <p:nvPr/>
        </p:nvPicPr>
        <p:blipFill>
          <a:blip r:embed="rId2"/>
          <a:stretch>
            <a:fillRect/>
          </a:stretch>
        </p:blipFill>
        <p:spPr>
          <a:xfrm>
            <a:off x="1762125" y="1006929"/>
            <a:ext cx="8667750" cy="379943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10FCE3FE-2F84-E768-B248-7085B684838D}"/>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035A6820-36C2-7797-8026-185393E2A105}"/>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6E404331-4C5B-DA8D-7645-82D895730C83}"/>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D811F985-61A3-0370-0BA6-DC575103E241}"/>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0D270809-2717-6253-0F94-9B5B99A6971F}"/>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AB820AE1-1867-6712-63CD-8557D19F19A2}"/>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565</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105</cp:revision>
  <dcterms:created xsi:type="dcterms:W3CDTF">2020-01-06T09:48:40Z</dcterms:created>
  <dcterms:modified xsi:type="dcterms:W3CDTF">2023-11-29T06:38:04Z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