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13/12/2023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49 </a:t>
            </a:r>
            <a:r>
              <a:rPr lang="en-US" altLang="en-US" sz="1600" b="1" dirty="0"/>
              <a:t>(</a:t>
            </a:r>
            <a:r>
              <a:rPr lang="en-US" altLang="en-US" b="1" dirty="0"/>
              <a:t>04/12/2023 – 10/12/2023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92A831D-EB10-EC90-E4E5-DEC7D29D373F}"/>
              </a:ext>
            </a:extLst>
          </p:cNvPr>
          <p:cNvPicPr>
            <a:picLocks noChangeAspect="1"/>
          </p:cNvPicPr>
          <p:nvPr/>
        </p:nvPicPr>
        <p:blipFill>
          <a:blip r:embed="rId2"/>
          <a:stretch>
            <a:fillRect/>
          </a:stretch>
        </p:blipFill>
        <p:spPr>
          <a:xfrm>
            <a:off x="1328736" y="190636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8389A56-6421-D9D7-2DAE-45F5707BAC48}"/>
              </a:ext>
            </a:extLst>
          </p:cNvPr>
          <p:cNvPicPr>
            <a:picLocks noChangeAspect="1"/>
          </p:cNvPicPr>
          <p:nvPr/>
        </p:nvPicPr>
        <p:blipFill>
          <a:blip r:embed="rId3"/>
          <a:stretch>
            <a:fillRect/>
          </a:stretch>
        </p:blipFill>
        <p:spPr>
          <a:xfrm>
            <a:off x="160822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8491CB64-FA63-3E26-6A85-66C440AD6D65}"/>
              </a:ext>
            </a:extLst>
          </p:cNvPr>
          <p:cNvPicPr>
            <a:picLocks noChangeAspect="1"/>
          </p:cNvPicPr>
          <p:nvPr/>
        </p:nvPicPr>
        <p:blipFill>
          <a:blip r:embed="rId2"/>
          <a:stretch>
            <a:fillRect/>
          </a:stretch>
        </p:blipFill>
        <p:spPr>
          <a:xfrm>
            <a:off x="0" y="990276"/>
            <a:ext cx="5404396" cy="2777025"/>
          </a:xfrm>
          <a:prstGeom prst="rect">
            <a:avLst/>
          </a:prstGeom>
        </p:spPr>
      </p:pic>
      <p:pic>
        <p:nvPicPr>
          <p:cNvPr id="6" name="Picture 5">
            <a:extLst>
              <a:ext uri="{FF2B5EF4-FFF2-40B4-BE49-F238E27FC236}">
                <a16:creationId xmlns:a16="http://schemas.microsoft.com/office/drawing/2014/main" id="{C096302A-3A1E-A30E-3D58-3E68A4B32D08}"/>
              </a:ext>
            </a:extLst>
          </p:cNvPr>
          <p:cNvPicPr>
            <a:picLocks noChangeAspect="1"/>
          </p:cNvPicPr>
          <p:nvPr/>
        </p:nvPicPr>
        <p:blipFill>
          <a:blip r:embed="rId3"/>
          <a:stretch>
            <a:fillRect/>
          </a:stretch>
        </p:blipFill>
        <p:spPr>
          <a:xfrm>
            <a:off x="5457624" y="990276"/>
            <a:ext cx="3682844" cy="2777025"/>
          </a:xfrm>
          <a:prstGeom prst="rect">
            <a:avLst/>
          </a:prstGeom>
        </p:spPr>
      </p:pic>
      <p:pic>
        <p:nvPicPr>
          <p:cNvPr id="9" name="Picture 8">
            <a:extLst>
              <a:ext uri="{FF2B5EF4-FFF2-40B4-BE49-F238E27FC236}">
                <a16:creationId xmlns:a16="http://schemas.microsoft.com/office/drawing/2014/main" id="{03E50405-B663-CB99-0E40-C2A929FB6A34}"/>
              </a:ext>
            </a:extLst>
          </p:cNvPr>
          <p:cNvPicPr>
            <a:picLocks noChangeAspect="1"/>
          </p:cNvPicPr>
          <p:nvPr/>
        </p:nvPicPr>
        <p:blipFill>
          <a:blip r:embed="rId4"/>
          <a:stretch>
            <a:fillRect/>
          </a:stretch>
        </p:blipFill>
        <p:spPr>
          <a:xfrm>
            <a:off x="5457624" y="3874399"/>
            <a:ext cx="3682844" cy="2983601"/>
          </a:xfrm>
          <a:prstGeom prst="rect">
            <a:avLst/>
          </a:prstGeom>
        </p:spPr>
      </p:pic>
      <p:pic>
        <p:nvPicPr>
          <p:cNvPr id="3" name="Picture 2">
            <a:extLst>
              <a:ext uri="{FF2B5EF4-FFF2-40B4-BE49-F238E27FC236}">
                <a16:creationId xmlns:a16="http://schemas.microsoft.com/office/drawing/2014/main" id="{834A3A14-8966-3E1A-6F36-56068BF0EE4B}"/>
              </a:ext>
            </a:extLst>
          </p:cNvPr>
          <p:cNvPicPr>
            <a:picLocks noChangeAspect="1"/>
          </p:cNvPicPr>
          <p:nvPr/>
        </p:nvPicPr>
        <p:blipFill>
          <a:blip r:embed="rId5"/>
          <a:stretch>
            <a:fillRect/>
          </a:stretch>
        </p:blipFill>
        <p:spPr>
          <a:xfrm>
            <a:off x="9356816" y="2069102"/>
            <a:ext cx="2552700" cy="1047750"/>
          </a:xfrm>
          <a:prstGeom prst="rect">
            <a:avLst/>
          </a:prstGeom>
        </p:spPr>
      </p:pic>
      <p:pic>
        <p:nvPicPr>
          <p:cNvPr id="5" name="Picture 4">
            <a:extLst>
              <a:ext uri="{FF2B5EF4-FFF2-40B4-BE49-F238E27FC236}">
                <a16:creationId xmlns:a16="http://schemas.microsoft.com/office/drawing/2014/main" id="{01851857-E3A7-1D26-3BA8-18AB7353E6C3}"/>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A61F09C7-2B35-7D87-78BA-C7669F17B214}"/>
              </a:ext>
            </a:extLst>
          </p:cNvPr>
          <p:cNvPicPr>
            <a:picLocks noChangeAspect="1"/>
          </p:cNvPicPr>
          <p:nvPr/>
        </p:nvPicPr>
        <p:blipFill>
          <a:blip r:embed="rId2"/>
          <a:stretch>
            <a:fillRect/>
          </a:stretch>
        </p:blipFill>
        <p:spPr>
          <a:xfrm>
            <a:off x="9303691" y="2380397"/>
            <a:ext cx="2554445" cy="1048603"/>
          </a:xfrm>
          <a:prstGeom prst="rect">
            <a:avLst/>
          </a:prstGeom>
        </p:spPr>
      </p:pic>
      <p:pic>
        <p:nvPicPr>
          <p:cNvPr id="3" name="Picture 2">
            <a:extLst>
              <a:ext uri="{FF2B5EF4-FFF2-40B4-BE49-F238E27FC236}">
                <a16:creationId xmlns:a16="http://schemas.microsoft.com/office/drawing/2014/main" id="{31E66A58-3AD7-D61C-3C0D-147471A8EDAA}"/>
              </a:ext>
            </a:extLst>
          </p:cNvPr>
          <p:cNvPicPr>
            <a:picLocks noChangeAspect="1"/>
          </p:cNvPicPr>
          <p:nvPr/>
        </p:nvPicPr>
        <p:blipFill>
          <a:blip r:embed="rId3"/>
          <a:stretch>
            <a:fillRect/>
          </a:stretch>
        </p:blipFill>
        <p:spPr>
          <a:xfrm>
            <a:off x="1982642" y="1506855"/>
            <a:ext cx="7019925" cy="36004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16309155-78AA-874A-663A-FF9609BFF2B2}"/>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C366237C-AB8A-C702-D643-72D83C4F2076}"/>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12E0946-2F56-D029-EF93-62BB49404328}"/>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42993B4-9BD1-58E9-3D40-AEB724E54AB2}"/>
              </a:ext>
            </a:extLst>
          </p:cNvPr>
          <p:cNvPicPr>
            <a:picLocks noChangeAspect="1"/>
          </p:cNvPicPr>
          <p:nvPr/>
        </p:nvPicPr>
        <p:blipFill>
          <a:blip r:embed="rId2"/>
          <a:stretch>
            <a:fillRect/>
          </a:stretch>
        </p:blipFill>
        <p:spPr>
          <a:xfrm>
            <a:off x="0" y="96646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A20F12A-AC2A-E51B-2270-BDF35072BDF4}"/>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409D75CA-426E-9940-9A2D-90D9EAECDD05}"/>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18CB2D5-EC19-194E-74EA-04174504285C}"/>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580</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108</cp:revision>
  <dcterms:created xsi:type="dcterms:W3CDTF">2020-01-06T09:48:40Z</dcterms:created>
  <dcterms:modified xsi:type="dcterms:W3CDTF">2023-12-13T08:39:01Z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