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09/01/2024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 </a:t>
            </a:r>
            <a:r>
              <a:rPr lang="en-US" altLang="en-US" sz="1600" b="1" dirty="0"/>
              <a:t>(</a:t>
            </a:r>
            <a:r>
              <a:rPr lang="en-US" altLang="en-US" b="1" dirty="0"/>
              <a:t>01/01/2024 – 07/01/2024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9CE3179-0A0C-AA6C-3A27-9EBB9F76D327}"/>
              </a:ext>
            </a:extLst>
          </p:cNvPr>
          <p:cNvPicPr>
            <a:picLocks noChangeAspect="1"/>
          </p:cNvPicPr>
          <p:nvPr/>
        </p:nvPicPr>
        <p:blipFill>
          <a:blip r:embed="rId2"/>
          <a:stretch>
            <a:fillRect/>
          </a:stretch>
        </p:blipFill>
        <p:spPr>
          <a:xfrm>
            <a:off x="1328736" y="194119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DCBE550-116A-1465-F05B-B51DEF7EED78}"/>
              </a:ext>
            </a:extLst>
          </p:cNvPr>
          <p:cNvPicPr>
            <a:picLocks noChangeAspect="1"/>
          </p:cNvPicPr>
          <p:nvPr/>
        </p:nvPicPr>
        <p:blipFill>
          <a:blip r:embed="rId3"/>
          <a:stretch>
            <a:fillRect/>
          </a:stretch>
        </p:blipFill>
        <p:spPr>
          <a:xfrm>
            <a:off x="179981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BC32F3B-A38C-F2B0-D00F-A083308321A6}"/>
              </a:ext>
            </a:extLst>
          </p:cNvPr>
          <p:cNvPicPr>
            <a:picLocks noChangeAspect="1"/>
          </p:cNvPicPr>
          <p:nvPr/>
        </p:nvPicPr>
        <p:blipFill>
          <a:blip r:embed="rId2"/>
          <a:stretch>
            <a:fillRect/>
          </a:stretch>
        </p:blipFill>
        <p:spPr>
          <a:xfrm>
            <a:off x="9443901" y="2286817"/>
            <a:ext cx="2552700" cy="1047750"/>
          </a:xfrm>
          <a:prstGeom prst="rect">
            <a:avLst/>
          </a:prstGeom>
        </p:spPr>
      </p:pic>
      <p:pic>
        <p:nvPicPr>
          <p:cNvPr id="5" name="Picture 4">
            <a:extLst>
              <a:ext uri="{FF2B5EF4-FFF2-40B4-BE49-F238E27FC236}">
                <a16:creationId xmlns:a16="http://schemas.microsoft.com/office/drawing/2014/main" id="{F58B22A8-7DCC-E434-BFB5-E4D9142179AF}"/>
              </a:ext>
            </a:extLst>
          </p:cNvPr>
          <p:cNvPicPr>
            <a:picLocks noChangeAspect="1"/>
          </p:cNvPicPr>
          <p:nvPr/>
        </p:nvPicPr>
        <p:blipFill>
          <a:blip r:embed="rId3"/>
          <a:stretch>
            <a:fillRect/>
          </a:stretch>
        </p:blipFill>
        <p:spPr>
          <a:xfrm>
            <a:off x="0" y="990276"/>
            <a:ext cx="5404396" cy="2777025"/>
          </a:xfrm>
          <a:prstGeom prst="rect">
            <a:avLst/>
          </a:prstGeom>
        </p:spPr>
      </p:pic>
      <p:pic>
        <p:nvPicPr>
          <p:cNvPr id="6" name="Picture 5">
            <a:extLst>
              <a:ext uri="{FF2B5EF4-FFF2-40B4-BE49-F238E27FC236}">
                <a16:creationId xmlns:a16="http://schemas.microsoft.com/office/drawing/2014/main" id="{9AC7681C-A65F-E3B4-D48F-86C1A7FFE570}"/>
              </a:ext>
            </a:extLst>
          </p:cNvPr>
          <p:cNvPicPr>
            <a:picLocks noChangeAspect="1"/>
          </p:cNvPicPr>
          <p:nvPr/>
        </p:nvPicPr>
        <p:blipFill>
          <a:blip r:embed="rId4"/>
          <a:stretch>
            <a:fillRect/>
          </a:stretch>
        </p:blipFill>
        <p:spPr>
          <a:xfrm>
            <a:off x="0" y="3887462"/>
            <a:ext cx="5404396" cy="2984418"/>
          </a:xfrm>
          <a:prstGeom prst="rect">
            <a:avLst/>
          </a:prstGeom>
        </p:spPr>
      </p:pic>
      <p:pic>
        <p:nvPicPr>
          <p:cNvPr id="9" name="Picture 8">
            <a:extLst>
              <a:ext uri="{FF2B5EF4-FFF2-40B4-BE49-F238E27FC236}">
                <a16:creationId xmlns:a16="http://schemas.microsoft.com/office/drawing/2014/main" id="{822DD2BF-B1E0-F975-3A04-AF782DE05EEF}"/>
              </a:ext>
            </a:extLst>
          </p:cNvPr>
          <p:cNvPicPr>
            <a:picLocks noChangeAspect="1"/>
          </p:cNvPicPr>
          <p:nvPr/>
        </p:nvPicPr>
        <p:blipFill>
          <a:blip r:embed="rId5"/>
          <a:stretch>
            <a:fillRect/>
          </a:stretch>
        </p:blipFill>
        <p:spPr>
          <a:xfrm>
            <a:off x="5481099" y="990276"/>
            <a:ext cx="3659369" cy="2777025"/>
          </a:xfrm>
          <a:prstGeom prst="rect">
            <a:avLst/>
          </a:prstGeom>
        </p:spPr>
      </p:pic>
      <p:pic>
        <p:nvPicPr>
          <p:cNvPr id="13" name="Picture 12">
            <a:extLst>
              <a:ext uri="{FF2B5EF4-FFF2-40B4-BE49-F238E27FC236}">
                <a16:creationId xmlns:a16="http://schemas.microsoft.com/office/drawing/2014/main" id="{DB33F6B5-FE96-D44C-FF72-A6EF6B896501}"/>
              </a:ext>
            </a:extLst>
          </p:cNvPr>
          <p:cNvPicPr>
            <a:picLocks noChangeAspect="1"/>
          </p:cNvPicPr>
          <p:nvPr/>
        </p:nvPicPr>
        <p:blipFill>
          <a:blip r:embed="rId6"/>
          <a:stretch>
            <a:fillRect/>
          </a:stretch>
        </p:blipFill>
        <p:spPr>
          <a:xfrm>
            <a:off x="5481099" y="3887462"/>
            <a:ext cx="3659369" cy="2984418"/>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4CA4E9BF-4D85-2127-941D-0D395B743B7B}"/>
              </a:ext>
            </a:extLst>
          </p:cNvPr>
          <p:cNvPicPr>
            <a:picLocks noChangeAspect="1"/>
          </p:cNvPicPr>
          <p:nvPr/>
        </p:nvPicPr>
        <p:blipFill>
          <a:blip r:embed="rId2"/>
          <a:stretch>
            <a:fillRect/>
          </a:stretch>
        </p:blipFill>
        <p:spPr>
          <a:xfrm>
            <a:off x="1889351" y="1482090"/>
            <a:ext cx="7019925" cy="3771900"/>
          </a:xfrm>
          <a:prstGeom prst="rect">
            <a:avLst/>
          </a:prstGeom>
        </p:spPr>
      </p:pic>
      <p:pic>
        <p:nvPicPr>
          <p:cNvPr id="5" name="Picture 4">
            <a:extLst>
              <a:ext uri="{FF2B5EF4-FFF2-40B4-BE49-F238E27FC236}">
                <a16:creationId xmlns:a16="http://schemas.microsoft.com/office/drawing/2014/main" id="{FBBD9FBC-9509-20F3-32FF-3B2249E8D8BF}"/>
              </a:ext>
            </a:extLst>
          </p:cNvPr>
          <p:cNvPicPr>
            <a:picLocks noChangeAspect="1"/>
          </p:cNvPicPr>
          <p:nvPr/>
        </p:nvPicPr>
        <p:blipFill>
          <a:blip r:embed="rId3"/>
          <a:stretch>
            <a:fillRect/>
          </a:stretch>
        </p:blipFill>
        <p:spPr>
          <a:xfrm>
            <a:off x="9269730" y="2556783"/>
            <a:ext cx="2552700" cy="10477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B731B081-1E07-D227-0393-54ED36A175C5}"/>
              </a:ext>
            </a:extLst>
          </p:cNvPr>
          <p:cNvPicPr>
            <a:picLocks noChangeAspect="1"/>
          </p:cNvPicPr>
          <p:nvPr/>
        </p:nvPicPr>
        <p:blipFill>
          <a:blip r:embed="rId2"/>
          <a:stretch>
            <a:fillRect/>
          </a:stretch>
        </p:blipFill>
        <p:spPr>
          <a:xfrm>
            <a:off x="1762125" y="1024346"/>
            <a:ext cx="8667750" cy="378201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B4C7A51C-D4B2-03E2-ED88-7631661DC74B}"/>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1EC63AB8-D0C7-25BD-DE14-700437ED386A}"/>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C89646C-569C-D716-B87E-74690BABD876}"/>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C5E35197-E91F-05B5-AB18-DA7E26934C88}"/>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519D3D4-AF63-11AB-8948-72E2BAA13290}"/>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7423F6B-4022-A298-61A9-A2CB8D04E3A8}"/>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609</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117</cp:revision>
  <dcterms:created xsi:type="dcterms:W3CDTF">2020-01-06T09:48:40Z</dcterms:created>
  <dcterms:modified xsi:type="dcterms:W3CDTF">2024-01-09T19:07:58Z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