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17/01/2024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2 </a:t>
            </a:r>
            <a:r>
              <a:rPr lang="en-US" altLang="en-US" sz="1600" b="1" dirty="0"/>
              <a:t>(</a:t>
            </a:r>
            <a:r>
              <a:rPr lang="en-US" altLang="en-US" b="1" dirty="0"/>
              <a:t>08/01/2024 – 14/01/2024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2D465F75-A0BF-FEAD-7A77-34CA4A6FC23A}"/>
              </a:ext>
            </a:extLst>
          </p:cNvPr>
          <p:cNvPicPr>
            <a:picLocks noChangeAspect="1"/>
          </p:cNvPicPr>
          <p:nvPr/>
        </p:nvPicPr>
        <p:blipFill>
          <a:blip r:embed="rId2"/>
          <a:stretch>
            <a:fillRect/>
          </a:stretch>
        </p:blipFill>
        <p:spPr>
          <a:xfrm>
            <a:off x="1328736" y="1618978"/>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FD3BCA29-F1BF-A38A-DF70-9777473EA25D}"/>
              </a:ext>
            </a:extLst>
          </p:cNvPr>
          <p:cNvPicPr>
            <a:picLocks noChangeAspect="1"/>
          </p:cNvPicPr>
          <p:nvPr/>
        </p:nvPicPr>
        <p:blipFill>
          <a:blip r:embed="rId3"/>
          <a:stretch>
            <a:fillRect/>
          </a:stretch>
        </p:blipFill>
        <p:spPr>
          <a:xfrm>
            <a:off x="159951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ABC32F3B-A38C-F2B0-D00F-A083308321A6}"/>
              </a:ext>
            </a:extLst>
          </p:cNvPr>
          <p:cNvPicPr>
            <a:picLocks noChangeAspect="1"/>
          </p:cNvPicPr>
          <p:nvPr/>
        </p:nvPicPr>
        <p:blipFill>
          <a:blip r:embed="rId2"/>
          <a:stretch>
            <a:fillRect/>
          </a:stretch>
        </p:blipFill>
        <p:spPr>
          <a:xfrm>
            <a:off x="9443901" y="2286817"/>
            <a:ext cx="2552700" cy="1047750"/>
          </a:xfrm>
          <a:prstGeom prst="rect">
            <a:avLst/>
          </a:prstGeom>
        </p:spPr>
      </p:pic>
      <p:pic>
        <p:nvPicPr>
          <p:cNvPr id="5" name="Picture 4">
            <a:extLst>
              <a:ext uri="{FF2B5EF4-FFF2-40B4-BE49-F238E27FC236}">
                <a16:creationId xmlns:a16="http://schemas.microsoft.com/office/drawing/2014/main" id="{F58B22A8-7DCC-E434-BFB5-E4D9142179AF}"/>
              </a:ext>
            </a:extLst>
          </p:cNvPr>
          <p:cNvPicPr>
            <a:picLocks noChangeAspect="1"/>
          </p:cNvPicPr>
          <p:nvPr/>
        </p:nvPicPr>
        <p:blipFill>
          <a:blip r:embed="rId3"/>
          <a:stretch>
            <a:fillRect/>
          </a:stretch>
        </p:blipFill>
        <p:spPr>
          <a:xfrm>
            <a:off x="0" y="990276"/>
            <a:ext cx="5404396" cy="2777025"/>
          </a:xfrm>
          <a:prstGeom prst="rect">
            <a:avLst/>
          </a:prstGeom>
        </p:spPr>
      </p:pic>
      <p:pic>
        <p:nvPicPr>
          <p:cNvPr id="13" name="Picture 12">
            <a:extLst>
              <a:ext uri="{FF2B5EF4-FFF2-40B4-BE49-F238E27FC236}">
                <a16:creationId xmlns:a16="http://schemas.microsoft.com/office/drawing/2014/main" id="{DB33F6B5-FE96-D44C-FF72-A6EF6B896501}"/>
              </a:ext>
            </a:extLst>
          </p:cNvPr>
          <p:cNvPicPr>
            <a:picLocks noChangeAspect="1"/>
          </p:cNvPicPr>
          <p:nvPr/>
        </p:nvPicPr>
        <p:blipFill>
          <a:blip r:embed="rId4"/>
          <a:stretch>
            <a:fillRect/>
          </a:stretch>
        </p:blipFill>
        <p:spPr>
          <a:xfrm>
            <a:off x="5481099" y="3887462"/>
            <a:ext cx="3659369" cy="2984418"/>
          </a:xfrm>
          <a:prstGeom prst="rect">
            <a:avLst/>
          </a:prstGeom>
        </p:spPr>
      </p:pic>
      <p:pic>
        <p:nvPicPr>
          <p:cNvPr id="3" name="Picture 2">
            <a:extLst>
              <a:ext uri="{FF2B5EF4-FFF2-40B4-BE49-F238E27FC236}">
                <a16:creationId xmlns:a16="http://schemas.microsoft.com/office/drawing/2014/main" id="{1021D68B-04A4-0A60-FEA2-BE29BF8530BE}"/>
              </a:ext>
            </a:extLst>
          </p:cNvPr>
          <p:cNvPicPr>
            <a:picLocks noChangeAspect="1"/>
          </p:cNvPicPr>
          <p:nvPr/>
        </p:nvPicPr>
        <p:blipFill>
          <a:blip r:embed="rId5"/>
          <a:stretch>
            <a:fillRect/>
          </a:stretch>
        </p:blipFill>
        <p:spPr>
          <a:xfrm>
            <a:off x="0" y="3887462"/>
            <a:ext cx="5404396" cy="2984418"/>
          </a:xfrm>
          <a:prstGeom prst="rect">
            <a:avLst/>
          </a:prstGeom>
        </p:spPr>
      </p:pic>
      <p:pic>
        <p:nvPicPr>
          <p:cNvPr id="4" name="Picture 3">
            <a:extLst>
              <a:ext uri="{FF2B5EF4-FFF2-40B4-BE49-F238E27FC236}">
                <a16:creationId xmlns:a16="http://schemas.microsoft.com/office/drawing/2014/main" id="{D6A92932-AA73-B2D6-C0A8-1B0287A07A21}"/>
              </a:ext>
            </a:extLst>
          </p:cNvPr>
          <p:cNvPicPr>
            <a:picLocks noChangeAspect="1"/>
          </p:cNvPicPr>
          <p:nvPr/>
        </p:nvPicPr>
        <p:blipFill>
          <a:blip r:embed="rId6"/>
          <a:stretch>
            <a:fillRect/>
          </a:stretch>
        </p:blipFill>
        <p:spPr>
          <a:xfrm>
            <a:off x="5481099" y="990276"/>
            <a:ext cx="3659369" cy="27770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4" name="Picture 3">
            <a:extLst>
              <a:ext uri="{FF2B5EF4-FFF2-40B4-BE49-F238E27FC236}">
                <a16:creationId xmlns:a16="http://schemas.microsoft.com/office/drawing/2014/main" id="{4CA4E9BF-4D85-2127-941D-0D395B743B7B}"/>
              </a:ext>
            </a:extLst>
          </p:cNvPr>
          <p:cNvPicPr>
            <a:picLocks noChangeAspect="1"/>
          </p:cNvPicPr>
          <p:nvPr/>
        </p:nvPicPr>
        <p:blipFill>
          <a:blip r:embed="rId2"/>
          <a:stretch>
            <a:fillRect/>
          </a:stretch>
        </p:blipFill>
        <p:spPr>
          <a:xfrm>
            <a:off x="1889351" y="1482090"/>
            <a:ext cx="7019925" cy="3771900"/>
          </a:xfrm>
          <a:prstGeom prst="rect">
            <a:avLst/>
          </a:prstGeom>
        </p:spPr>
      </p:pic>
      <p:pic>
        <p:nvPicPr>
          <p:cNvPr id="5" name="Picture 4">
            <a:extLst>
              <a:ext uri="{FF2B5EF4-FFF2-40B4-BE49-F238E27FC236}">
                <a16:creationId xmlns:a16="http://schemas.microsoft.com/office/drawing/2014/main" id="{FBBD9FBC-9509-20F3-32FF-3B2249E8D8BF}"/>
              </a:ext>
            </a:extLst>
          </p:cNvPr>
          <p:cNvPicPr>
            <a:picLocks noChangeAspect="1"/>
          </p:cNvPicPr>
          <p:nvPr/>
        </p:nvPicPr>
        <p:blipFill>
          <a:blip r:embed="rId3"/>
          <a:stretch>
            <a:fillRect/>
          </a:stretch>
        </p:blipFill>
        <p:spPr>
          <a:xfrm>
            <a:off x="9269730" y="2556783"/>
            <a:ext cx="2552700" cy="10477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7BD41CF7-D326-1379-4EC2-65F19667FE09}"/>
              </a:ext>
            </a:extLst>
          </p:cNvPr>
          <p:cNvPicPr>
            <a:picLocks noChangeAspect="1"/>
          </p:cNvPicPr>
          <p:nvPr/>
        </p:nvPicPr>
        <p:blipFill>
          <a:blip r:embed="rId2"/>
          <a:stretch>
            <a:fillRect/>
          </a:stretch>
        </p:blipFill>
        <p:spPr>
          <a:xfrm>
            <a:off x="1762125" y="1006928"/>
            <a:ext cx="8667750" cy="379943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AEA93FC4-1879-BFFA-923E-2E181B23378F}"/>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D4069B87-AEE4-4FCF-B59F-2A3DA8BC320F}"/>
              </a:ext>
            </a:extLst>
          </p:cNvPr>
          <p:cNvPicPr>
            <a:picLocks noChangeAspect="1"/>
          </p:cNvPicPr>
          <p:nvPr/>
        </p:nvPicPr>
        <p:blipFill>
          <a:blip r:embed="rId2"/>
          <a:stretch>
            <a:fillRect/>
          </a:stretch>
        </p:blipFill>
        <p:spPr>
          <a:xfrm>
            <a:off x="0" y="1005957"/>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4CFCACBD-E440-B5A0-15B4-C4324BAA1451}"/>
              </a:ext>
            </a:extLst>
          </p:cNvPr>
          <p:cNvPicPr>
            <a:picLocks noChangeAspect="1"/>
          </p:cNvPicPr>
          <p:nvPr/>
        </p:nvPicPr>
        <p:blipFill>
          <a:blip r:embed="rId2"/>
          <a:stretch>
            <a:fillRect/>
          </a:stretch>
        </p:blipFill>
        <p:spPr>
          <a:xfrm>
            <a:off x="0" y="966466"/>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8E499C3B-8725-2FE4-940D-CF8AEF52514B}"/>
              </a:ext>
            </a:extLst>
          </p:cNvPr>
          <p:cNvPicPr>
            <a:picLocks noChangeAspect="1"/>
          </p:cNvPicPr>
          <p:nvPr/>
        </p:nvPicPr>
        <p:blipFill>
          <a:blip r:embed="rId3"/>
          <a:stretch>
            <a:fillRect/>
          </a:stretch>
        </p:blipFill>
        <p:spPr>
          <a:xfrm>
            <a:off x="0" y="1005957"/>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2DDFA754-B105-2135-B96D-0F0D0E18A053}"/>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892F8906-CD51-A9B2-E9D6-6458D9CA9436}"/>
              </a:ext>
            </a:extLst>
          </p:cNvPr>
          <p:cNvPicPr>
            <a:picLocks noChangeAspect="1"/>
          </p:cNvPicPr>
          <p:nvPr/>
        </p:nvPicPr>
        <p:blipFill>
          <a:blip r:embed="rId2"/>
          <a:stretch>
            <a:fillRect/>
          </a:stretch>
        </p:blipFill>
        <p:spPr>
          <a:xfrm>
            <a:off x="0" y="997247"/>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615</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119</cp:revision>
  <dcterms:created xsi:type="dcterms:W3CDTF">2020-01-06T09:48:40Z</dcterms:created>
  <dcterms:modified xsi:type="dcterms:W3CDTF">2024-01-17T07:45:53Z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