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3.xml" ContentType="application/vnd.openxmlformats-officedocument.theme+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52" r:id="rId5"/>
    <p:sldMasterId id="2147483658" r:id="rId6"/>
  </p:sldMasterIdLst>
  <p:notesMasterIdLst>
    <p:notesMasterId r:id="rId21"/>
  </p:notesMasterIdLst>
  <p:sldIdLst>
    <p:sldId id="300" r:id="rId7"/>
    <p:sldId id="846" r:id="rId8"/>
    <p:sldId id="834" r:id="rId9"/>
    <p:sldId id="835" r:id="rId10"/>
    <p:sldId id="862" r:id="rId11"/>
    <p:sldId id="863" r:id="rId12"/>
    <p:sldId id="864" r:id="rId13"/>
    <p:sldId id="865" r:id="rId14"/>
    <p:sldId id="866" r:id="rId15"/>
    <p:sldId id="854" r:id="rId16"/>
    <p:sldId id="855" r:id="rId17"/>
    <p:sldId id="856" r:id="rId18"/>
    <p:sldId id="867" r:id="rId19"/>
    <p:sldId id="304" r:id="rId20"/>
  </p:sldIdLst>
  <p:sldSz cx="12192000" cy="6858000"/>
  <p:notesSz cx="6858000" cy="9144000"/>
  <p:custDataLst>
    <p:tags r:id="rId22"/>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1BB4004C-EA86-176F-B3D2-BEBA069F5769}" name="Stefanie Mpiyakhe" initials="SM" userId="S::stef@bravegroup.co.za::5232a352-55aa-490d-a92f-c050863fe620"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896"/>
    <a:srgbClr val="CDB6AA"/>
    <a:srgbClr val="ACC3C3"/>
    <a:srgbClr val="E4BC7F"/>
    <a:srgbClr val="C2C382"/>
    <a:srgbClr val="CA9987"/>
    <a:srgbClr val="B49180"/>
    <a:srgbClr val="82A5A5"/>
    <a:srgbClr val="D69B40"/>
    <a:srgbClr val="A3A54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525" autoAdjust="0"/>
    <p:restoredTop sz="96357" autoAdjust="0"/>
  </p:normalViewPr>
  <p:slideViewPr>
    <p:cSldViewPr snapToGrid="0">
      <p:cViewPr varScale="1">
        <p:scale>
          <a:sx n="105" d="100"/>
          <a:sy n="105" d="100"/>
        </p:scale>
        <p:origin x="858"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notesMaster" Target="notesMasters/notesMaster1.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viewProps" Target="viewProps.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presProps" Target="presProps.xml"/><Relationship Id="rId10" Type="http://schemas.openxmlformats.org/officeDocument/2006/relationships/slide" Target="slides/slide4.xml"/><Relationship Id="rId19" Type="http://schemas.openxmlformats.org/officeDocument/2006/relationships/slide" Target="slides/slide13.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tags" Target="tags/tag1.xml"/><Relationship Id="rId27" Type="http://schemas.microsoft.com/office/2018/10/relationships/authors" Target="author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eaLnBrk="1">
              <a:defRPr sz="1200"/>
            </a:lvl1pPr>
          </a:lstStyle>
          <a:p>
            <a:endParaRPr lang="en-ZA"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8FE79EC-29B1-4A54-B46B-ADFA5C0A41D5}" type="datetimeFigureOut">
              <a:rPr lang="en-ZA" smtClean="0"/>
              <a:t>31/01/2024</a:t>
            </a:fld>
            <a:endParaRPr lang="en-ZA"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ZA"/>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ZA" dirty="0"/>
              <a:t>Edit Master text styles</a:t>
            </a:r>
          </a:p>
          <a:p>
            <a:pPr lvl="1"/>
            <a:r>
              <a:rPr lang="en-ZA" dirty="0"/>
              <a:t>Second level</a:t>
            </a:r>
          </a:p>
          <a:p>
            <a:pPr lvl="2"/>
            <a:r>
              <a:rPr lang="en-ZA" dirty="0"/>
              <a:t>Third level</a:t>
            </a:r>
          </a:p>
          <a:p>
            <a:pPr lvl="3"/>
            <a:r>
              <a:rPr lang="en-ZA" dirty="0"/>
              <a:t>Fourth level</a:t>
            </a:r>
          </a:p>
          <a:p>
            <a:pPr lvl="4"/>
            <a:r>
              <a:rPr lang="en-ZA" dirty="0"/>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eaLnBrk="1">
              <a:defRPr sz="1200"/>
            </a:lvl1pPr>
          </a:lstStyle>
          <a:p>
            <a:endParaRPr lang="en-ZA"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1CA291F-663B-47B1-87DD-51E5B01DA0AE}" type="slidenum">
              <a:rPr lang="en-ZA" smtClean="0"/>
              <a:t>‹#›</a:t>
            </a:fld>
            <a:endParaRPr lang="en-ZA" dirty="0"/>
          </a:p>
        </p:txBody>
      </p:sp>
    </p:spTree>
    <p:extLst>
      <p:ext uri="{BB962C8B-B14F-4D97-AF65-F5344CB8AC3E}">
        <p14:creationId xmlns:p14="http://schemas.microsoft.com/office/powerpoint/2010/main" val="238564583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5"/>
          </p:nvPr>
        </p:nvSpPr>
        <p:spPr/>
        <p:txBody>
          <a:bodyPr/>
          <a:lstStyle/>
          <a:p>
            <a:pPr>
              <a:defRPr/>
            </a:pPr>
            <a:fld id="{9E5ABD1E-08ED-4223-9BAA-C6471F8EBB32}" type="slidenum">
              <a:rPr lang="en-ZA" smtClean="0"/>
              <a:pPr>
                <a:defRPr/>
              </a:pPr>
              <a:t>4</a:t>
            </a:fld>
            <a:endParaRPr lang="en-ZA"/>
          </a:p>
        </p:txBody>
      </p:sp>
    </p:spTree>
    <p:extLst>
      <p:ext uri="{BB962C8B-B14F-4D97-AF65-F5344CB8AC3E}">
        <p14:creationId xmlns:p14="http://schemas.microsoft.com/office/powerpoint/2010/main" val="34089061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5"/>
          </p:nvPr>
        </p:nvSpPr>
        <p:spPr/>
        <p:txBody>
          <a:bodyPr/>
          <a:lstStyle/>
          <a:p>
            <a:pPr>
              <a:defRPr/>
            </a:pPr>
            <a:fld id="{9E5ABD1E-08ED-4223-9BAA-C6471F8EBB32}" type="slidenum">
              <a:rPr lang="en-ZA" smtClean="0"/>
              <a:pPr>
                <a:defRPr/>
              </a:pPr>
              <a:t>7</a:t>
            </a:fld>
            <a:endParaRPr lang="en-ZA"/>
          </a:p>
        </p:txBody>
      </p:sp>
    </p:spTree>
    <p:extLst>
      <p:ext uri="{BB962C8B-B14F-4D97-AF65-F5344CB8AC3E}">
        <p14:creationId xmlns:p14="http://schemas.microsoft.com/office/powerpoint/2010/main" val="1360919986"/>
      </p:ext>
    </p:extLst>
  </p:cSld>
  <p:clrMapOvr>
    <a:masterClrMapping/>
  </p:clrMapOvr>
</p:notes>
</file>

<file path=ppt/slideLayouts/_rels/slideLayout1.xml.rels><?xml version="1.0" encoding="UTF-8" standalone="yes"?>
<Relationships xmlns="http://schemas.openxmlformats.org/package/2006/relationships"><Relationship Id="rId8" Type="http://schemas.openxmlformats.org/officeDocument/2006/relationships/image" Target="../media/image6.emf"/><Relationship Id="rId3" Type="http://schemas.openxmlformats.org/officeDocument/2006/relationships/slideMaster" Target="../slideMasters/slideMaster1.xml"/><Relationship Id="rId7" Type="http://schemas.openxmlformats.org/officeDocument/2006/relationships/image" Target="../media/image1.emf"/><Relationship Id="rId2" Type="http://schemas.openxmlformats.org/officeDocument/2006/relationships/tags" Target="../tags/tag5.xml"/><Relationship Id="rId1" Type="http://schemas.openxmlformats.org/officeDocument/2006/relationships/tags" Target="../tags/tag4.xml"/><Relationship Id="rId6" Type="http://schemas.openxmlformats.org/officeDocument/2006/relationships/oleObject" Target="../embeddings/oleObject2.bin"/><Relationship Id="rId5" Type="http://schemas.openxmlformats.org/officeDocument/2006/relationships/image" Target="../media/image5.emf"/><Relationship Id="rId4" Type="http://schemas.openxmlformats.org/officeDocument/2006/relationships/image" Target="../media/image4.jpeg"/></Relationships>
</file>

<file path=ppt/slideLayouts/_rels/slideLayout10.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23.xml"/><Relationship Id="rId1" Type="http://schemas.openxmlformats.org/officeDocument/2006/relationships/tags" Target="../tags/tag22.xml"/><Relationship Id="rId5" Type="http://schemas.openxmlformats.org/officeDocument/2006/relationships/image" Target="../media/image1.emf"/><Relationship Id="rId4" Type="http://schemas.openxmlformats.org/officeDocument/2006/relationships/oleObject" Target="../embeddings/oleObject11.bin"/></Relationships>
</file>

<file path=ppt/slideLayouts/_rels/slideLayout11.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25.xml"/><Relationship Id="rId1" Type="http://schemas.openxmlformats.org/officeDocument/2006/relationships/tags" Target="../tags/tag24.xml"/><Relationship Id="rId5" Type="http://schemas.openxmlformats.org/officeDocument/2006/relationships/image" Target="../media/image1.emf"/><Relationship Id="rId4" Type="http://schemas.openxmlformats.org/officeDocument/2006/relationships/oleObject" Target="../embeddings/oleObject12.bin"/></Relationships>
</file>

<file path=ppt/slideLayouts/_rels/slideLayout2.xml.rels><?xml version="1.0" encoding="UTF-8" standalone="yes"?>
<Relationships xmlns="http://schemas.openxmlformats.org/package/2006/relationships"><Relationship Id="rId8" Type="http://schemas.openxmlformats.org/officeDocument/2006/relationships/image" Target="../media/image6.emf"/><Relationship Id="rId3" Type="http://schemas.openxmlformats.org/officeDocument/2006/relationships/slideMaster" Target="../slideMasters/slideMaster1.xml"/><Relationship Id="rId7" Type="http://schemas.openxmlformats.org/officeDocument/2006/relationships/image" Target="../media/image1.emf"/><Relationship Id="rId2" Type="http://schemas.openxmlformats.org/officeDocument/2006/relationships/tags" Target="../tags/tag7.xml"/><Relationship Id="rId1" Type="http://schemas.openxmlformats.org/officeDocument/2006/relationships/tags" Target="../tags/tag6.xml"/><Relationship Id="rId6" Type="http://schemas.openxmlformats.org/officeDocument/2006/relationships/oleObject" Target="../embeddings/oleObject3.bin"/><Relationship Id="rId5" Type="http://schemas.openxmlformats.org/officeDocument/2006/relationships/image" Target="../media/image5.emf"/><Relationship Id="rId4" Type="http://schemas.openxmlformats.org/officeDocument/2006/relationships/image" Target="../media/image4.jpeg"/></Relationships>
</file>

<file path=ppt/slideLayouts/_rels/slideLayout3.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9.xml"/><Relationship Id="rId1" Type="http://schemas.openxmlformats.org/officeDocument/2006/relationships/tags" Target="../tags/tag8.xml"/><Relationship Id="rId5" Type="http://schemas.openxmlformats.org/officeDocument/2006/relationships/image" Target="../media/image1.emf"/><Relationship Id="rId4" Type="http://schemas.openxmlformats.org/officeDocument/2006/relationships/oleObject" Target="../embeddings/oleObject4.bin"/></Relationships>
</file>

<file path=ppt/slideLayouts/_rels/slideLayout4.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11.xml"/><Relationship Id="rId1" Type="http://schemas.openxmlformats.org/officeDocument/2006/relationships/tags" Target="../tags/tag10.xml"/><Relationship Id="rId5" Type="http://schemas.openxmlformats.org/officeDocument/2006/relationships/image" Target="../media/image1.emf"/><Relationship Id="rId4" Type="http://schemas.openxmlformats.org/officeDocument/2006/relationships/oleObject" Target="../embeddings/oleObject5.bin"/></Relationships>
</file>

<file path=ppt/slideLayouts/_rels/slideLayout5.xml.rels><?xml version="1.0" encoding="UTF-8" standalone="yes"?>
<Relationships xmlns="http://schemas.openxmlformats.org/package/2006/relationships"><Relationship Id="rId3" Type="http://schemas.openxmlformats.org/officeDocument/2006/relationships/slideMaster" Target="../slideMasters/slideMaster1.xml"/><Relationship Id="rId7" Type="http://schemas.openxmlformats.org/officeDocument/2006/relationships/image" Target="../media/image6.emf"/><Relationship Id="rId2" Type="http://schemas.openxmlformats.org/officeDocument/2006/relationships/tags" Target="../tags/tag13.xml"/><Relationship Id="rId1" Type="http://schemas.openxmlformats.org/officeDocument/2006/relationships/tags" Target="../tags/tag12.xml"/><Relationship Id="rId6" Type="http://schemas.openxmlformats.org/officeDocument/2006/relationships/image" Target="../media/image5.emf"/><Relationship Id="rId5" Type="http://schemas.openxmlformats.org/officeDocument/2006/relationships/image" Target="../media/image1.emf"/><Relationship Id="rId4" Type="http://schemas.openxmlformats.org/officeDocument/2006/relationships/oleObject" Target="../embeddings/oleObject6.bin"/></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17.xml"/><Relationship Id="rId1" Type="http://schemas.openxmlformats.org/officeDocument/2006/relationships/tags" Target="../tags/tag16.xml"/><Relationship Id="rId5" Type="http://schemas.openxmlformats.org/officeDocument/2006/relationships/image" Target="../media/image1.emf"/><Relationship Id="rId4" Type="http://schemas.openxmlformats.org/officeDocument/2006/relationships/oleObject" Target="../embeddings/oleObject8.bin"/></Relationships>
</file>

<file path=ppt/slideLayouts/_rels/slideLayout9.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19.xml"/><Relationship Id="rId1" Type="http://schemas.openxmlformats.org/officeDocument/2006/relationships/tags" Target="../tags/tag18.xml"/><Relationship Id="rId5" Type="http://schemas.openxmlformats.org/officeDocument/2006/relationships/image" Target="../media/image1.emf"/><Relationship Id="rId4" Type="http://schemas.openxmlformats.org/officeDocument/2006/relationships/oleObject" Target="../embeddings/oleObject9.bin"/></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Title Slide">
    <p:bg>
      <p:bgPr>
        <a:solidFill>
          <a:schemeClr val="tx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3607F45E-2B15-7373-829E-FA06F90D6D96}"/>
              </a:ext>
            </a:extLst>
          </p:cNvPr>
          <p:cNvPicPr>
            <a:picLocks noChangeAspect="1"/>
          </p:cNvPicPr>
          <p:nvPr userDrawn="1"/>
        </p:nvPicPr>
        <p:blipFill>
          <a:blip r:embed="rId4" cstate="screen">
            <a:extLst>
              <a:ext uri="{28A0092B-C50C-407E-A947-70E740481C1C}">
                <a14:useLocalDpi xmlns:a14="http://schemas.microsoft.com/office/drawing/2010/main"/>
              </a:ext>
            </a:extLst>
          </a:blip>
          <a:srcRect/>
          <a:stretch/>
        </p:blipFill>
        <p:spPr>
          <a:xfrm>
            <a:off x="3" y="4118011"/>
            <a:ext cx="12191990" cy="2464127"/>
          </a:xfrm>
          <a:prstGeom prst="rect">
            <a:avLst/>
          </a:prstGeom>
        </p:spPr>
      </p:pic>
      <p:pic>
        <p:nvPicPr>
          <p:cNvPr id="105" name="Picture 104">
            <a:extLst>
              <a:ext uri="{FF2B5EF4-FFF2-40B4-BE49-F238E27FC236}">
                <a16:creationId xmlns:a16="http://schemas.microsoft.com/office/drawing/2014/main" id="{8BE0A2D5-4897-AEFE-6F06-B6A2F82DFA4A}"/>
              </a:ext>
            </a:extLst>
          </p:cNvPr>
          <p:cNvPicPr>
            <a:picLocks noChangeAspect="1"/>
          </p:cNvPicPr>
          <p:nvPr userDrawn="1"/>
        </p:nvPicPr>
        <p:blipFill>
          <a:blip r:embed="rId5"/>
          <a:stretch>
            <a:fillRect/>
          </a:stretch>
        </p:blipFill>
        <p:spPr>
          <a:xfrm>
            <a:off x="485443" y="2396081"/>
            <a:ext cx="3937000" cy="3568700"/>
          </a:xfrm>
          <a:prstGeom prst="rect">
            <a:avLst/>
          </a:prstGeom>
        </p:spPr>
      </p:pic>
      <p:graphicFrame>
        <p:nvGraphicFramePr>
          <p:cNvPr id="7" name="Object 6" hidden="1"/>
          <p:cNvGraphicFramePr>
            <a:graphicFrameLocks noChangeAspect="1"/>
          </p:cNvGraphicFramePr>
          <p:nvPr userDrawn="1">
            <p:custDataLst>
              <p:tags r:id="rId1"/>
            </p:custDataLst>
            <p:extLst>
              <p:ext uri="{D42A27DB-BD31-4B8C-83A1-F6EECF244321}">
                <p14:modId xmlns:p14="http://schemas.microsoft.com/office/powerpoint/2010/main" val="147466486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6" imgW="270" imgH="270" progId="TCLayout.ActiveDocument.1">
                  <p:embed/>
                </p:oleObj>
              </mc:Choice>
              <mc:Fallback>
                <p:oleObj name="think-cell Slide" r:id="rId6" imgW="270" imgH="270" progId="TCLayout.ActiveDocument.1">
                  <p:embed/>
                  <p:pic>
                    <p:nvPicPr>
                      <p:cNvPr id="7" name="Object 6" hidden="1"/>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65" name="Rectangle 64" hidden="1"/>
          <p:cNvSpPr/>
          <p:nvPr userDrawn="1">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eaLnBrk="1">
              <a:lnSpc>
                <a:spcPct val="90000"/>
              </a:lnSpc>
              <a:spcBef>
                <a:spcPct val="0"/>
              </a:spcBef>
              <a:spcAft>
                <a:spcPct val="0"/>
              </a:spcAft>
            </a:pPr>
            <a:endParaRPr lang="en-ZA" sz="2400" b="0" i="0" baseline="0" dirty="0">
              <a:latin typeface="Arial" panose="020B0604020202020204" pitchFamily="34" charset="0"/>
              <a:ea typeface="+mj-ea"/>
              <a:cs typeface="Arial" panose="020B0604020202020204" pitchFamily="34" charset="0"/>
              <a:sym typeface="Arial" panose="020B0604020202020204" pitchFamily="34" charset="0"/>
            </a:endParaRPr>
          </a:p>
        </p:txBody>
      </p:sp>
      <p:sp>
        <p:nvSpPr>
          <p:cNvPr id="63" name="Rectangle 3"/>
          <p:cNvSpPr>
            <a:spLocks noGrp="1" noChangeArrowheads="1"/>
          </p:cNvSpPr>
          <p:nvPr>
            <p:ph type="ctrTitle" hasCustomPrompt="1"/>
          </p:nvPr>
        </p:nvSpPr>
        <p:spPr>
          <a:xfrm>
            <a:off x="4440238" y="1404737"/>
            <a:ext cx="7295501" cy="676275"/>
          </a:xfrm>
          <a:prstGeom prst="rect">
            <a:avLst/>
          </a:prstGeom>
        </p:spPr>
        <p:txBody>
          <a:bodyPr anchor="b">
            <a:normAutofit/>
          </a:bodyPr>
          <a:lstStyle>
            <a:lvl1pPr algn="r">
              <a:defRPr sz="2800">
                <a:solidFill>
                  <a:schemeClr val="bg1"/>
                </a:solidFill>
                <a:latin typeface="+mj-lt"/>
                <a:cs typeface="Arial" panose="020B0604020202020204" pitchFamily="34" charset="0"/>
              </a:defRPr>
            </a:lvl1pPr>
          </a:lstStyle>
          <a:p>
            <a:r>
              <a:rPr lang="en-US" noProof="0" dirty="0"/>
              <a:t>Title of presentation</a:t>
            </a:r>
            <a:endParaRPr lang="en-ZA" noProof="0" dirty="0"/>
          </a:p>
        </p:txBody>
      </p:sp>
      <p:sp>
        <p:nvSpPr>
          <p:cNvPr id="64" name="Rectangle 4"/>
          <p:cNvSpPr>
            <a:spLocks noGrp="1" noChangeArrowheads="1"/>
          </p:cNvSpPr>
          <p:nvPr>
            <p:ph type="subTitle" idx="1" hasCustomPrompt="1"/>
          </p:nvPr>
        </p:nvSpPr>
        <p:spPr>
          <a:xfrm>
            <a:off x="4440238" y="2924226"/>
            <a:ext cx="7295501" cy="365126"/>
          </a:xfrm>
          <a:prstGeom prst="rect">
            <a:avLst/>
          </a:prstGeom>
        </p:spPr>
        <p:txBody>
          <a:bodyPr>
            <a:noAutofit/>
          </a:bodyPr>
          <a:lstStyle>
            <a:lvl1pPr marL="0" indent="0" algn="r">
              <a:buFontTx/>
              <a:buNone/>
              <a:defRPr sz="2000" b="1">
                <a:solidFill>
                  <a:srgbClr val="83725B"/>
                </a:solidFill>
                <a:latin typeface="+mn-lt"/>
                <a:cs typeface="Arial" panose="020B0604020202020204" pitchFamily="34" charset="0"/>
              </a:defRPr>
            </a:lvl1pPr>
          </a:lstStyle>
          <a:p>
            <a:r>
              <a:rPr lang="en-US" noProof="0" dirty="0"/>
              <a:t>Presented by:</a:t>
            </a:r>
            <a:endParaRPr lang="en-ZA" noProof="0" dirty="0"/>
          </a:p>
        </p:txBody>
      </p:sp>
      <p:sp>
        <p:nvSpPr>
          <p:cNvPr id="69" name="Text Placeholder 68">
            <a:extLst>
              <a:ext uri="{FF2B5EF4-FFF2-40B4-BE49-F238E27FC236}">
                <a16:creationId xmlns:a16="http://schemas.microsoft.com/office/drawing/2014/main" id="{FC9B13AD-CB38-ECF0-A13D-FF807AEA7663}"/>
              </a:ext>
            </a:extLst>
          </p:cNvPr>
          <p:cNvSpPr>
            <a:spLocks noGrp="1"/>
          </p:cNvSpPr>
          <p:nvPr>
            <p:ph type="body" sz="quarter" idx="10" hasCustomPrompt="1"/>
          </p:nvPr>
        </p:nvSpPr>
        <p:spPr>
          <a:xfrm>
            <a:off x="4439589" y="3527025"/>
            <a:ext cx="7296150" cy="327025"/>
          </a:xfrm>
          <a:prstGeom prst="rect">
            <a:avLst/>
          </a:prstGeom>
        </p:spPr>
        <p:txBody>
          <a:bodyPr>
            <a:noAutofit/>
          </a:bodyPr>
          <a:lstStyle>
            <a:lvl1pPr marL="0" indent="0" algn="r">
              <a:buNone/>
              <a:defRPr sz="1800">
                <a:solidFill>
                  <a:schemeClr val="bg1"/>
                </a:solidFill>
              </a:defRPr>
            </a:lvl1pPr>
            <a:lvl2pPr algn="r">
              <a:defRPr>
                <a:solidFill>
                  <a:schemeClr val="bg1"/>
                </a:solidFill>
              </a:defRPr>
            </a:lvl2pPr>
            <a:lvl3pPr algn="r">
              <a:defRPr>
                <a:solidFill>
                  <a:schemeClr val="bg1"/>
                </a:solidFill>
              </a:defRPr>
            </a:lvl3pPr>
            <a:lvl4pPr algn="r">
              <a:defRPr>
                <a:solidFill>
                  <a:schemeClr val="bg1"/>
                </a:solidFill>
              </a:defRPr>
            </a:lvl4pPr>
            <a:lvl5pPr algn="r">
              <a:defRPr>
                <a:solidFill>
                  <a:schemeClr val="bg1"/>
                </a:solidFill>
              </a:defRPr>
            </a:lvl5pPr>
          </a:lstStyle>
          <a:p>
            <a:pPr lvl="0"/>
            <a:r>
              <a:rPr lang="en-GB" dirty="0"/>
              <a:t>Date:</a:t>
            </a:r>
            <a:endParaRPr lang="en-US" dirty="0"/>
          </a:p>
        </p:txBody>
      </p:sp>
      <p:pic>
        <p:nvPicPr>
          <p:cNvPr id="82" name="Picture 81">
            <a:extLst>
              <a:ext uri="{FF2B5EF4-FFF2-40B4-BE49-F238E27FC236}">
                <a16:creationId xmlns:a16="http://schemas.microsoft.com/office/drawing/2014/main" id="{5751479E-E24F-097C-9992-2F6EDD86852A}"/>
              </a:ext>
            </a:extLst>
          </p:cNvPr>
          <p:cNvPicPr>
            <a:picLocks noChangeAspect="1"/>
          </p:cNvPicPr>
          <p:nvPr userDrawn="1"/>
        </p:nvPicPr>
        <p:blipFill>
          <a:blip r:embed="rId8"/>
          <a:stretch>
            <a:fillRect/>
          </a:stretch>
        </p:blipFill>
        <p:spPr>
          <a:xfrm>
            <a:off x="94413" y="4219860"/>
            <a:ext cx="2260600" cy="2044700"/>
          </a:xfrm>
          <a:prstGeom prst="rect">
            <a:avLst/>
          </a:prstGeom>
        </p:spPr>
      </p:pic>
      <p:sp>
        <p:nvSpPr>
          <p:cNvPr id="102" name="Picture Placeholder 101">
            <a:extLst>
              <a:ext uri="{FF2B5EF4-FFF2-40B4-BE49-F238E27FC236}">
                <a16:creationId xmlns:a16="http://schemas.microsoft.com/office/drawing/2014/main" id="{C4067DE9-8827-ACDD-EA61-EE0F0A44163F}"/>
              </a:ext>
            </a:extLst>
          </p:cNvPr>
          <p:cNvSpPr>
            <a:spLocks noGrp="1"/>
          </p:cNvSpPr>
          <p:nvPr>
            <p:ph type="pic" sz="quarter" idx="14" hasCustomPrompt="1"/>
          </p:nvPr>
        </p:nvSpPr>
        <p:spPr>
          <a:xfrm>
            <a:off x="387349" y="4291297"/>
            <a:ext cx="1895476" cy="1895476"/>
          </a:xfrm>
          <a:prstGeom prst="ellipse">
            <a:avLst/>
          </a:prstGeom>
          <a:solidFill>
            <a:schemeClr val="accent2"/>
          </a:solidFill>
          <a:ln>
            <a:solidFill>
              <a:schemeClr val="bg1"/>
            </a:solidFill>
          </a:ln>
        </p:spPr>
        <p:txBody>
          <a:bodyPr anchor="ctr"/>
          <a:lstStyle>
            <a:lvl1pPr marL="0" indent="0" algn="ctr">
              <a:buNone/>
              <a:defRPr sz="2400">
                <a:solidFill>
                  <a:schemeClr val="bg1"/>
                </a:solidFill>
              </a:defRPr>
            </a:lvl1pPr>
          </a:lstStyle>
          <a:p>
            <a:r>
              <a:rPr lang="en-US" dirty="0"/>
              <a:t>Insert visual</a:t>
            </a:r>
          </a:p>
        </p:txBody>
      </p:sp>
      <p:sp>
        <p:nvSpPr>
          <p:cNvPr id="104" name="Picture Placeholder 103">
            <a:extLst>
              <a:ext uri="{FF2B5EF4-FFF2-40B4-BE49-F238E27FC236}">
                <a16:creationId xmlns:a16="http://schemas.microsoft.com/office/drawing/2014/main" id="{B5312EC4-EEAC-7185-C191-930CB9ED57C2}"/>
              </a:ext>
            </a:extLst>
          </p:cNvPr>
          <p:cNvSpPr>
            <a:spLocks noGrp="1"/>
          </p:cNvSpPr>
          <p:nvPr>
            <p:ph type="pic" sz="quarter" idx="13" hasCustomPrompt="1"/>
          </p:nvPr>
        </p:nvSpPr>
        <p:spPr>
          <a:xfrm>
            <a:off x="981350" y="2527772"/>
            <a:ext cx="3294850" cy="3294850"/>
          </a:xfrm>
          <a:custGeom>
            <a:avLst/>
            <a:gdLst>
              <a:gd name="connsiteX0" fmla="*/ 1647425 w 3294850"/>
              <a:gd name="connsiteY0" fmla="*/ 0 h 3294850"/>
              <a:gd name="connsiteX1" fmla="*/ 3294850 w 3294850"/>
              <a:gd name="connsiteY1" fmla="*/ 1647425 h 3294850"/>
              <a:gd name="connsiteX2" fmla="*/ 1647425 w 3294850"/>
              <a:gd name="connsiteY2" fmla="*/ 3294850 h 3294850"/>
              <a:gd name="connsiteX3" fmla="*/ 1275376 w 3294850"/>
              <a:gd name="connsiteY3" fmla="*/ 3252665 h 3294850"/>
              <a:gd name="connsiteX4" fmla="*/ 1215764 w 3294850"/>
              <a:gd name="connsiteY4" fmla="*/ 3236539 h 3294850"/>
              <a:gd name="connsiteX5" fmla="*/ 1240067 w 3294850"/>
              <a:gd name="connsiteY5" fmla="*/ 3196535 h 3294850"/>
              <a:gd name="connsiteX6" fmla="*/ 1362162 w 3294850"/>
              <a:gd name="connsiteY6" fmla="*/ 2714346 h 3294850"/>
              <a:gd name="connsiteX7" fmla="*/ 350562 w 3294850"/>
              <a:gd name="connsiteY7" fmla="*/ 1702746 h 3294850"/>
              <a:gd name="connsiteX8" fmla="*/ 49743 w 3294850"/>
              <a:gd name="connsiteY8" fmla="*/ 1748226 h 3294850"/>
              <a:gd name="connsiteX9" fmla="*/ 5901 w 3294850"/>
              <a:gd name="connsiteY9" fmla="*/ 1764272 h 3294850"/>
              <a:gd name="connsiteX10" fmla="*/ 0 w 3294850"/>
              <a:gd name="connsiteY10" fmla="*/ 1647425 h 3294850"/>
              <a:gd name="connsiteX11" fmla="*/ 1647425 w 3294850"/>
              <a:gd name="connsiteY11" fmla="*/ 0 h 3294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94850" h="3294850">
                <a:moveTo>
                  <a:pt x="1647425" y="0"/>
                </a:moveTo>
                <a:cubicBezTo>
                  <a:pt x="2557273" y="0"/>
                  <a:pt x="3294850" y="737577"/>
                  <a:pt x="3294850" y="1647425"/>
                </a:cubicBezTo>
                <a:cubicBezTo>
                  <a:pt x="3294850" y="2557273"/>
                  <a:pt x="2557273" y="3294850"/>
                  <a:pt x="1647425" y="3294850"/>
                </a:cubicBezTo>
                <a:cubicBezTo>
                  <a:pt x="1519478" y="3294850"/>
                  <a:pt x="1394938" y="3280265"/>
                  <a:pt x="1275376" y="3252665"/>
                </a:cubicBezTo>
                <a:lnTo>
                  <a:pt x="1215764" y="3236539"/>
                </a:lnTo>
                <a:lnTo>
                  <a:pt x="1240067" y="3196535"/>
                </a:lnTo>
                <a:cubicBezTo>
                  <a:pt x="1317933" y="3053198"/>
                  <a:pt x="1362162" y="2888937"/>
                  <a:pt x="1362162" y="2714346"/>
                </a:cubicBezTo>
                <a:cubicBezTo>
                  <a:pt x="1362162" y="2155655"/>
                  <a:pt x="909253" y="1702746"/>
                  <a:pt x="350562" y="1702746"/>
                </a:cubicBezTo>
                <a:cubicBezTo>
                  <a:pt x="245808" y="1702746"/>
                  <a:pt x="144772" y="1718669"/>
                  <a:pt x="49743" y="1748226"/>
                </a:cubicBezTo>
                <a:lnTo>
                  <a:pt x="5901" y="1764272"/>
                </a:lnTo>
                <a:lnTo>
                  <a:pt x="0" y="1647425"/>
                </a:lnTo>
                <a:cubicBezTo>
                  <a:pt x="0" y="737577"/>
                  <a:pt x="737577" y="0"/>
                  <a:pt x="1647425" y="0"/>
                </a:cubicBezTo>
                <a:close/>
              </a:path>
            </a:pathLst>
          </a:custGeom>
          <a:solidFill>
            <a:schemeClr val="tx2"/>
          </a:solidFill>
          <a:ln>
            <a:solidFill>
              <a:schemeClr val="bg1"/>
            </a:solidFill>
          </a:ln>
        </p:spPr>
        <p:txBody>
          <a:bodyPr wrap="square" anchor="ctr">
            <a:noAutofit/>
          </a:bodyPr>
          <a:lstStyle>
            <a:lvl1pPr marL="0" indent="0" algn="ctr">
              <a:buNone/>
              <a:defRPr sz="3200">
                <a:solidFill>
                  <a:schemeClr val="bg1"/>
                </a:solidFill>
              </a:defRPr>
            </a:lvl1pPr>
          </a:lstStyle>
          <a:p>
            <a:r>
              <a:rPr lang="en-US" dirty="0"/>
              <a:t>Insert </a:t>
            </a:r>
            <a:br>
              <a:rPr lang="en-US" dirty="0"/>
            </a:br>
            <a:r>
              <a:rPr lang="en-US" dirty="0"/>
              <a:t>visual</a:t>
            </a:r>
          </a:p>
        </p:txBody>
      </p:sp>
      <p:sp>
        <p:nvSpPr>
          <p:cNvPr id="107" name="Rectangle 106">
            <a:extLst>
              <a:ext uri="{FF2B5EF4-FFF2-40B4-BE49-F238E27FC236}">
                <a16:creationId xmlns:a16="http://schemas.microsoft.com/office/drawing/2014/main" id="{70F73F9A-6527-43E5-9BDC-E6533EDAECC6}"/>
              </a:ext>
            </a:extLst>
          </p:cNvPr>
          <p:cNvSpPr/>
          <p:nvPr userDrawn="1"/>
        </p:nvSpPr>
        <p:spPr>
          <a:xfrm>
            <a:off x="0" y="6574096"/>
            <a:ext cx="12192000" cy="90014"/>
          </a:xfrm>
          <a:prstGeom prst="rect">
            <a:avLst/>
          </a:prstGeom>
          <a:solidFill>
            <a:schemeClr val="tx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414999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graphicFrame>
        <p:nvGraphicFramePr>
          <p:cNvPr id="7" name="Object 6" hidden="1"/>
          <p:cNvGraphicFramePr>
            <a:graphicFrameLocks noChangeAspect="1"/>
          </p:cNvGraphicFramePr>
          <p:nvPr userDrawn="1">
            <p:custDataLst>
              <p:tags r:id="rId1"/>
            </p:custDataLst>
            <p:extLst>
              <p:ext uri="{D42A27DB-BD31-4B8C-83A1-F6EECF244321}">
                <p14:modId xmlns:p14="http://schemas.microsoft.com/office/powerpoint/2010/main" val="113656507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270" imgH="270" progId="TCLayout.ActiveDocument.1">
                  <p:embed/>
                </p:oleObj>
              </mc:Choice>
              <mc:Fallback>
                <p:oleObj name="think-cell Slide" r:id="rId4" imgW="270" imgH="270" progId="TCLayout.ActiveDocument.1">
                  <p:embed/>
                  <p:pic>
                    <p:nvPicPr>
                      <p:cNvPr id="7" name="Object 6"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65" name="Rectangle 64" hidden="1"/>
          <p:cNvSpPr/>
          <p:nvPr userDrawn="1">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marL="0" lvl="0" indent="0" algn="ctr" eaLnBrk="1">
              <a:lnSpc>
                <a:spcPct val="90000"/>
              </a:lnSpc>
              <a:spcBef>
                <a:spcPct val="0"/>
              </a:spcBef>
              <a:spcAft>
                <a:spcPct val="0"/>
              </a:spcAft>
            </a:pPr>
            <a:endParaRPr lang="en-ZA" sz="2400" b="0" i="0" baseline="0" dirty="0">
              <a:latin typeface="Arial" panose="020B0604020202020204" pitchFamily="34" charset="0"/>
              <a:ea typeface="+mj-ea"/>
              <a:cs typeface="Arial" panose="020B0604020202020204" pitchFamily="34" charset="0"/>
              <a:sym typeface="Arial" panose="020B0604020202020204" pitchFamily="34" charset="0"/>
            </a:endParaRPr>
          </a:p>
        </p:txBody>
      </p:sp>
      <p:sp>
        <p:nvSpPr>
          <p:cNvPr id="2" name="Footer Placeholder 4">
            <a:extLst>
              <a:ext uri="{FF2B5EF4-FFF2-40B4-BE49-F238E27FC236}">
                <a16:creationId xmlns:a16="http://schemas.microsoft.com/office/drawing/2014/main" id="{206292CE-35FA-6E16-4E5E-A68EE9A5D682}"/>
              </a:ext>
            </a:extLst>
          </p:cNvPr>
          <p:cNvSpPr>
            <a:spLocks noGrp="1"/>
          </p:cNvSpPr>
          <p:nvPr>
            <p:ph type="ftr" sz="quarter" idx="3"/>
          </p:nvPr>
        </p:nvSpPr>
        <p:spPr>
          <a:xfrm>
            <a:off x="361680" y="6356350"/>
            <a:ext cx="10791424" cy="365125"/>
          </a:xfrm>
          <a:prstGeom prst="rect">
            <a:avLst/>
          </a:prstGeom>
        </p:spPr>
        <p:txBody>
          <a:bodyPr vert="horz" lIns="91440" tIns="45720" rIns="91440" bIns="45720" rtlCol="0" anchor="ctr"/>
          <a:lstStyle>
            <a:lvl1pPr algn="l" eaLnBrk="1">
              <a:defRPr sz="1000">
                <a:solidFill>
                  <a:schemeClr val="tx1">
                    <a:tint val="75000"/>
                  </a:schemeClr>
                </a:solidFill>
                <a:latin typeface="Arial" panose="020B0604020202020204" pitchFamily="34" charset="0"/>
                <a:cs typeface="Arial" panose="020B0604020202020204" pitchFamily="34" charset="0"/>
              </a:defRPr>
            </a:lvl1pPr>
          </a:lstStyle>
          <a:p>
            <a:endParaRPr lang="en-ZA" dirty="0"/>
          </a:p>
        </p:txBody>
      </p:sp>
      <p:sp>
        <p:nvSpPr>
          <p:cNvPr id="3" name="Slide Number Placeholder 5">
            <a:extLst>
              <a:ext uri="{FF2B5EF4-FFF2-40B4-BE49-F238E27FC236}">
                <a16:creationId xmlns:a16="http://schemas.microsoft.com/office/drawing/2014/main" id="{8DDBAB9D-F630-EF72-1E01-F6D8D4E5B081}"/>
              </a:ext>
            </a:extLst>
          </p:cNvPr>
          <p:cNvSpPr>
            <a:spLocks noGrp="1"/>
          </p:cNvSpPr>
          <p:nvPr>
            <p:ph type="sldNum" sz="quarter" idx="4"/>
          </p:nvPr>
        </p:nvSpPr>
        <p:spPr>
          <a:xfrm>
            <a:off x="11397802" y="6356350"/>
            <a:ext cx="347729" cy="365125"/>
          </a:xfrm>
          <a:prstGeom prst="rect">
            <a:avLst/>
          </a:prstGeom>
        </p:spPr>
        <p:txBody>
          <a:bodyPr vert="horz" lIns="91440" tIns="45720" rIns="91440" bIns="45720" rtlCol="0" anchor="ctr"/>
          <a:lstStyle>
            <a:lvl1pPr algn="r">
              <a:defRPr sz="1000">
                <a:solidFill>
                  <a:schemeClr val="tx1">
                    <a:tint val="75000"/>
                  </a:schemeClr>
                </a:solidFill>
                <a:latin typeface="Arial" panose="020B0604020202020204" pitchFamily="34" charset="0"/>
                <a:cs typeface="Arial" panose="020B0604020202020204" pitchFamily="34" charset="0"/>
              </a:defRPr>
            </a:lvl1pPr>
          </a:lstStyle>
          <a:p>
            <a:fld id="{56B1497D-D85C-49F0-B0C9-9C5FED4EAE9E}" type="slidenum">
              <a:rPr lang="en-ZA" smtClean="0"/>
              <a:pPr/>
              <a:t>‹#›</a:t>
            </a:fld>
            <a:endParaRPr lang="en-ZA" dirty="0"/>
          </a:p>
        </p:txBody>
      </p:sp>
    </p:spTree>
    <p:extLst>
      <p:ext uri="{BB962C8B-B14F-4D97-AF65-F5344CB8AC3E}">
        <p14:creationId xmlns:p14="http://schemas.microsoft.com/office/powerpoint/2010/main" val="21358702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graphicFrame>
        <p:nvGraphicFramePr>
          <p:cNvPr id="8" name="Object 7" hidden="1"/>
          <p:cNvGraphicFramePr>
            <a:graphicFrameLocks noChangeAspect="1"/>
          </p:cNvGraphicFramePr>
          <p:nvPr userDrawn="1">
            <p:custDataLst>
              <p:tags r:id="rId1"/>
            </p:custDataLst>
            <p:extLst>
              <p:ext uri="{D42A27DB-BD31-4B8C-83A1-F6EECF244321}">
                <p14:modId xmlns:p14="http://schemas.microsoft.com/office/powerpoint/2010/main" val="275219235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270" imgH="270" progId="TCLayout.ActiveDocument.1">
                  <p:embed/>
                </p:oleObj>
              </mc:Choice>
              <mc:Fallback>
                <p:oleObj name="think-cell Slide" r:id="rId4" imgW="270" imgH="270" progId="TCLayout.ActiveDocument.1">
                  <p:embed/>
                  <p:pic>
                    <p:nvPicPr>
                      <p:cNvPr id="8" name="Object 7"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7" name="Rectangle 6" hidden="1"/>
          <p:cNvSpPr/>
          <p:nvPr userDrawn="1">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marL="0" lvl="0" indent="0" algn="ctr" eaLnBrk="1">
              <a:lnSpc>
                <a:spcPct val="90000"/>
              </a:lnSpc>
              <a:spcBef>
                <a:spcPct val="0"/>
              </a:spcBef>
              <a:spcAft>
                <a:spcPct val="0"/>
              </a:spcAft>
            </a:pPr>
            <a:endParaRPr lang="en-ZA" sz="2400" b="0" i="0" baseline="0" dirty="0">
              <a:latin typeface="Arial" panose="020B0604020202020204" pitchFamily="34" charset="0"/>
              <a:ea typeface="+mj-ea"/>
              <a:cs typeface="+mj-cs"/>
              <a:sym typeface="Arial" panose="020B0604020202020204" pitchFamily="34" charset="0"/>
            </a:endParaRPr>
          </a:p>
        </p:txBody>
      </p:sp>
      <p:sp>
        <p:nvSpPr>
          <p:cNvPr id="2" name="Title 1"/>
          <p:cNvSpPr>
            <a:spLocks noGrp="1"/>
          </p:cNvSpPr>
          <p:nvPr>
            <p:ph type="title"/>
          </p:nvPr>
        </p:nvSpPr>
        <p:spPr/>
        <p:txBody>
          <a:bodyPr>
            <a:noAutofit/>
          </a:bodyPr>
          <a:lstStyle/>
          <a:p>
            <a:r>
              <a:rPr lang="en-US"/>
              <a:t>Click to edit Master title style</a:t>
            </a:r>
            <a:endParaRPr lang="en-ZA"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ZA" dirty="0"/>
          </a:p>
        </p:txBody>
      </p:sp>
      <p:sp>
        <p:nvSpPr>
          <p:cNvPr id="4" name="Footer Placeholder 4">
            <a:extLst>
              <a:ext uri="{FF2B5EF4-FFF2-40B4-BE49-F238E27FC236}">
                <a16:creationId xmlns:a16="http://schemas.microsoft.com/office/drawing/2014/main" id="{33A6B3C0-BE11-BB1E-37B2-3F2CECBAC164}"/>
              </a:ext>
            </a:extLst>
          </p:cNvPr>
          <p:cNvSpPr>
            <a:spLocks noGrp="1"/>
          </p:cNvSpPr>
          <p:nvPr>
            <p:ph type="ftr" sz="quarter" idx="3"/>
          </p:nvPr>
        </p:nvSpPr>
        <p:spPr>
          <a:xfrm>
            <a:off x="361680" y="6356350"/>
            <a:ext cx="10791424" cy="365125"/>
          </a:xfrm>
          <a:prstGeom prst="rect">
            <a:avLst/>
          </a:prstGeom>
        </p:spPr>
        <p:txBody>
          <a:bodyPr vert="horz" lIns="91440" tIns="45720" rIns="91440" bIns="45720" rtlCol="0" anchor="ctr"/>
          <a:lstStyle>
            <a:lvl1pPr algn="l" eaLnBrk="1">
              <a:defRPr sz="1000">
                <a:solidFill>
                  <a:schemeClr val="tx1">
                    <a:tint val="75000"/>
                  </a:schemeClr>
                </a:solidFill>
                <a:latin typeface="Arial" panose="020B0604020202020204" pitchFamily="34" charset="0"/>
                <a:cs typeface="Arial" panose="020B0604020202020204" pitchFamily="34" charset="0"/>
              </a:defRPr>
            </a:lvl1pPr>
          </a:lstStyle>
          <a:p>
            <a:endParaRPr lang="en-ZA" dirty="0"/>
          </a:p>
        </p:txBody>
      </p:sp>
      <p:sp>
        <p:nvSpPr>
          <p:cNvPr id="9" name="Slide Number Placeholder 5">
            <a:extLst>
              <a:ext uri="{FF2B5EF4-FFF2-40B4-BE49-F238E27FC236}">
                <a16:creationId xmlns:a16="http://schemas.microsoft.com/office/drawing/2014/main" id="{9AA2B460-5729-C216-9BDA-BB746E74BCD5}"/>
              </a:ext>
            </a:extLst>
          </p:cNvPr>
          <p:cNvSpPr>
            <a:spLocks noGrp="1"/>
          </p:cNvSpPr>
          <p:nvPr>
            <p:ph type="sldNum" sz="quarter" idx="4"/>
          </p:nvPr>
        </p:nvSpPr>
        <p:spPr>
          <a:xfrm>
            <a:off x="11397802" y="6356350"/>
            <a:ext cx="347729" cy="365125"/>
          </a:xfrm>
          <a:prstGeom prst="rect">
            <a:avLst/>
          </a:prstGeom>
        </p:spPr>
        <p:txBody>
          <a:bodyPr vert="horz" lIns="91440" tIns="45720" rIns="91440" bIns="45720" rtlCol="0" anchor="ctr"/>
          <a:lstStyle>
            <a:lvl1pPr algn="r">
              <a:defRPr sz="1000">
                <a:solidFill>
                  <a:schemeClr val="tx1">
                    <a:tint val="75000"/>
                  </a:schemeClr>
                </a:solidFill>
                <a:latin typeface="Arial" panose="020B0604020202020204" pitchFamily="34" charset="0"/>
                <a:cs typeface="Arial" panose="020B0604020202020204" pitchFamily="34" charset="0"/>
              </a:defRPr>
            </a:lvl1pPr>
          </a:lstStyle>
          <a:p>
            <a:fld id="{56B1497D-D85C-49F0-B0C9-9C5FED4EAE9E}" type="slidenum">
              <a:rPr lang="en-ZA" smtClean="0"/>
              <a:pPr/>
              <a:t>‹#›</a:t>
            </a:fld>
            <a:endParaRPr lang="en-ZA" dirty="0"/>
          </a:p>
        </p:txBody>
      </p:sp>
    </p:spTree>
    <p:extLst>
      <p:ext uri="{BB962C8B-B14F-4D97-AF65-F5344CB8AC3E}">
        <p14:creationId xmlns:p14="http://schemas.microsoft.com/office/powerpoint/2010/main" val="24718105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Title Slide">
    <p:bg>
      <p:bgPr>
        <a:solidFill>
          <a:schemeClr val="tx1"/>
        </a:solid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130BAC82-9DB7-9CA7-748B-B6106F432A46}"/>
              </a:ext>
            </a:extLst>
          </p:cNvPr>
          <p:cNvPicPr>
            <a:picLocks noChangeAspect="1"/>
          </p:cNvPicPr>
          <p:nvPr userDrawn="1"/>
        </p:nvPicPr>
        <p:blipFill>
          <a:blip r:embed="rId4" cstate="screen">
            <a:extLst>
              <a:ext uri="{28A0092B-C50C-407E-A947-70E740481C1C}">
                <a14:useLocalDpi xmlns:a14="http://schemas.microsoft.com/office/drawing/2010/main"/>
              </a:ext>
            </a:extLst>
          </a:blip>
          <a:srcRect/>
          <a:stretch/>
        </p:blipFill>
        <p:spPr>
          <a:xfrm>
            <a:off x="3" y="4118011"/>
            <a:ext cx="12191990" cy="2464127"/>
          </a:xfrm>
          <a:prstGeom prst="rect">
            <a:avLst/>
          </a:prstGeom>
        </p:spPr>
      </p:pic>
      <p:pic>
        <p:nvPicPr>
          <p:cNvPr id="105" name="Picture 104">
            <a:extLst>
              <a:ext uri="{FF2B5EF4-FFF2-40B4-BE49-F238E27FC236}">
                <a16:creationId xmlns:a16="http://schemas.microsoft.com/office/drawing/2014/main" id="{8BE0A2D5-4897-AEFE-6F06-B6A2F82DFA4A}"/>
              </a:ext>
            </a:extLst>
          </p:cNvPr>
          <p:cNvPicPr>
            <a:picLocks noChangeAspect="1"/>
          </p:cNvPicPr>
          <p:nvPr userDrawn="1"/>
        </p:nvPicPr>
        <p:blipFill>
          <a:blip r:embed="rId5"/>
          <a:stretch>
            <a:fillRect/>
          </a:stretch>
        </p:blipFill>
        <p:spPr>
          <a:xfrm>
            <a:off x="485443" y="2396081"/>
            <a:ext cx="3937000" cy="3568700"/>
          </a:xfrm>
          <a:prstGeom prst="rect">
            <a:avLst/>
          </a:prstGeom>
        </p:spPr>
      </p:pic>
      <p:graphicFrame>
        <p:nvGraphicFramePr>
          <p:cNvPr id="7" name="Object 6" hidden="1"/>
          <p:cNvGraphicFramePr>
            <a:graphicFrameLocks noChangeAspect="1"/>
          </p:cNvGraphicFramePr>
          <p:nvPr userDrawn="1">
            <p:custDataLst>
              <p:tags r:id="rId1"/>
            </p:custDataLst>
            <p:extLst>
              <p:ext uri="{D42A27DB-BD31-4B8C-83A1-F6EECF244321}">
                <p14:modId xmlns:p14="http://schemas.microsoft.com/office/powerpoint/2010/main" val="147466486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6" imgW="270" imgH="270" progId="TCLayout.ActiveDocument.1">
                  <p:embed/>
                </p:oleObj>
              </mc:Choice>
              <mc:Fallback>
                <p:oleObj name="think-cell Slide" r:id="rId6" imgW="270" imgH="270" progId="TCLayout.ActiveDocument.1">
                  <p:embed/>
                  <p:pic>
                    <p:nvPicPr>
                      <p:cNvPr id="7" name="Object 6" hidden="1"/>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65" name="Rectangle 64" hidden="1"/>
          <p:cNvSpPr/>
          <p:nvPr userDrawn="1">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eaLnBrk="1">
              <a:lnSpc>
                <a:spcPct val="90000"/>
              </a:lnSpc>
              <a:spcBef>
                <a:spcPct val="0"/>
              </a:spcBef>
              <a:spcAft>
                <a:spcPct val="0"/>
              </a:spcAft>
            </a:pPr>
            <a:endParaRPr lang="en-ZA" sz="2400" b="0" i="0" baseline="0" dirty="0">
              <a:latin typeface="Arial" panose="020B0604020202020204" pitchFamily="34" charset="0"/>
              <a:ea typeface="+mj-ea"/>
              <a:cs typeface="Arial" panose="020B0604020202020204" pitchFamily="34" charset="0"/>
              <a:sym typeface="Arial" panose="020B0604020202020204" pitchFamily="34" charset="0"/>
            </a:endParaRPr>
          </a:p>
        </p:txBody>
      </p:sp>
      <p:sp>
        <p:nvSpPr>
          <p:cNvPr id="63" name="Rectangle 3"/>
          <p:cNvSpPr>
            <a:spLocks noGrp="1" noChangeArrowheads="1"/>
          </p:cNvSpPr>
          <p:nvPr>
            <p:ph type="ctrTitle" hasCustomPrompt="1"/>
          </p:nvPr>
        </p:nvSpPr>
        <p:spPr>
          <a:xfrm>
            <a:off x="4440238" y="1404737"/>
            <a:ext cx="7295501" cy="676275"/>
          </a:xfrm>
          <a:prstGeom prst="rect">
            <a:avLst/>
          </a:prstGeom>
        </p:spPr>
        <p:txBody>
          <a:bodyPr anchor="b">
            <a:normAutofit/>
          </a:bodyPr>
          <a:lstStyle>
            <a:lvl1pPr algn="r">
              <a:defRPr sz="2800">
                <a:solidFill>
                  <a:schemeClr val="bg1"/>
                </a:solidFill>
                <a:latin typeface="+mj-lt"/>
                <a:cs typeface="Arial" panose="020B0604020202020204" pitchFamily="34" charset="0"/>
              </a:defRPr>
            </a:lvl1pPr>
          </a:lstStyle>
          <a:p>
            <a:r>
              <a:rPr lang="en-US" noProof="0" dirty="0"/>
              <a:t>Title of presentation</a:t>
            </a:r>
            <a:endParaRPr lang="en-ZA" noProof="0" dirty="0"/>
          </a:p>
        </p:txBody>
      </p:sp>
      <p:sp>
        <p:nvSpPr>
          <p:cNvPr id="64" name="Rectangle 4"/>
          <p:cNvSpPr>
            <a:spLocks noGrp="1" noChangeArrowheads="1"/>
          </p:cNvSpPr>
          <p:nvPr>
            <p:ph type="subTitle" idx="1" hasCustomPrompt="1"/>
          </p:nvPr>
        </p:nvSpPr>
        <p:spPr>
          <a:xfrm>
            <a:off x="4440238" y="2924226"/>
            <a:ext cx="7295501" cy="365126"/>
          </a:xfrm>
          <a:prstGeom prst="rect">
            <a:avLst/>
          </a:prstGeom>
        </p:spPr>
        <p:txBody>
          <a:bodyPr>
            <a:noAutofit/>
          </a:bodyPr>
          <a:lstStyle>
            <a:lvl1pPr marL="0" indent="0" algn="r">
              <a:buFontTx/>
              <a:buNone/>
              <a:defRPr sz="2000" b="1">
                <a:solidFill>
                  <a:srgbClr val="83725B"/>
                </a:solidFill>
                <a:latin typeface="+mn-lt"/>
                <a:cs typeface="Arial" panose="020B0604020202020204" pitchFamily="34" charset="0"/>
              </a:defRPr>
            </a:lvl1pPr>
          </a:lstStyle>
          <a:p>
            <a:r>
              <a:rPr lang="en-US" noProof="0" dirty="0"/>
              <a:t>Presented by:</a:t>
            </a:r>
            <a:endParaRPr lang="en-ZA" noProof="0" dirty="0"/>
          </a:p>
        </p:txBody>
      </p:sp>
      <p:sp>
        <p:nvSpPr>
          <p:cNvPr id="69" name="Text Placeholder 68">
            <a:extLst>
              <a:ext uri="{FF2B5EF4-FFF2-40B4-BE49-F238E27FC236}">
                <a16:creationId xmlns:a16="http://schemas.microsoft.com/office/drawing/2014/main" id="{FC9B13AD-CB38-ECF0-A13D-FF807AEA7663}"/>
              </a:ext>
            </a:extLst>
          </p:cNvPr>
          <p:cNvSpPr>
            <a:spLocks noGrp="1"/>
          </p:cNvSpPr>
          <p:nvPr>
            <p:ph type="body" sz="quarter" idx="10" hasCustomPrompt="1"/>
          </p:nvPr>
        </p:nvSpPr>
        <p:spPr>
          <a:xfrm>
            <a:off x="4439589" y="3527025"/>
            <a:ext cx="7296150" cy="327025"/>
          </a:xfrm>
          <a:prstGeom prst="rect">
            <a:avLst/>
          </a:prstGeom>
        </p:spPr>
        <p:txBody>
          <a:bodyPr>
            <a:noAutofit/>
          </a:bodyPr>
          <a:lstStyle>
            <a:lvl1pPr marL="0" indent="0" algn="r">
              <a:buNone/>
              <a:defRPr sz="1800">
                <a:solidFill>
                  <a:schemeClr val="bg1"/>
                </a:solidFill>
              </a:defRPr>
            </a:lvl1pPr>
            <a:lvl2pPr algn="r">
              <a:defRPr>
                <a:solidFill>
                  <a:schemeClr val="bg1"/>
                </a:solidFill>
              </a:defRPr>
            </a:lvl2pPr>
            <a:lvl3pPr algn="r">
              <a:defRPr>
                <a:solidFill>
                  <a:schemeClr val="bg1"/>
                </a:solidFill>
              </a:defRPr>
            </a:lvl3pPr>
            <a:lvl4pPr algn="r">
              <a:defRPr>
                <a:solidFill>
                  <a:schemeClr val="bg1"/>
                </a:solidFill>
              </a:defRPr>
            </a:lvl4pPr>
            <a:lvl5pPr algn="r">
              <a:defRPr>
                <a:solidFill>
                  <a:schemeClr val="bg1"/>
                </a:solidFill>
              </a:defRPr>
            </a:lvl5pPr>
          </a:lstStyle>
          <a:p>
            <a:pPr lvl="0"/>
            <a:r>
              <a:rPr lang="en-GB" dirty="0"/>
              <a:t>Date:</a:t>
            </a:r>
            <a:endParaRPr lang="en-US" dirty="0"/>
          </a:p>
        </p:txBody>
      </p:sp>
      <p:pic>
        <p:nvPicPr>
          <p:cNvPr id="82" name="Picture 81">
            <a:extLst>
              <a:ext uri="{FF2B5EF4-FFF2-40B4-BE49-F238E27FC236}">
                <a16:creationId xmlns:a16="http://schemas.microsoft.com/office/drawing/2014/main" id="{5751479E-E24F-097C-9992-2F6EDD86852A}"/>
              </a:ext>
            </a:extLst>
          </p:cNvPr>
          <p:cNvPicPr>
            <a:picLocks noChangeAspect="1"/>
          </p:cNvPicPr>
          <p:nvPr userDrawn="1"/>
        </p:nvPicPr>
        <p:blipFill>
          <a:blip r:embed="rId8"/>
          <a:stretch>
            <a:fillRect/>
          </a:stretch>
        </p:blipFill>
        <p:spPr>
          <a:xfrm>
            <a:off x="94413" y="4219860"/>
            <a:ext cx="2260600" cy="2044700"/>
          </a:xfrm>
          <a:prstGeom prst="rect">
            <a:avLst/>
          </a:prstGeom>
        </p:spPr>
      </p:pic>
      <p:sp>
        <p:nvSpPr>
          <p:cNvPr id="9" name="Content Placeholder 8">
            <a:extLst>
              <a:ext uri="{FF2B5EF4-FFF2-40B4-BE49-F238E27FC236}">
                <a16:creationId xmlns:a16="http://schemas.microsoft.com/office/drawing/2014/main" id="{1669C941-D846-CAA6-9EF5-7B15E34B195A}"/>
              </a:ext>
            </a:extLst>
          </p:cNvPr>
          <p:cNvSpPr>
            <a:spLocks noGrp="1"/>
          </p:cNvSpPr>
          <p:nvPr>
            <p:ph sz="quarter" idx="15" hasCustomPrompt="1"/>
          </p:nvPr>
        </p:nvSpPr>
        <p:spPr>
          <a:xfrm>
            <a:off x="1000524" y="2500271"/>
            <a:ext cx="3294850" cy="3360318"/>
          </a:xfrm>
          <a:custGeom>
            <a:avLst/>
            <a:gdLst>
              <a:gd name="connsiteX0" fmla="*/ 1647425 w 3294850"/>
              <a:gd name="connsiteY0" fmla="*/ 0 h 3360318"/>
              <a:gd name="connsiteX1" fmla="*/ 3294850 w 3294850"/>
              <a:gd name="connsiteY1" fmla="*/ 1680159 h 3360318"/>
              <a:gd name="connsiteX2" fmla="*/ 1647425 w 3294850"/>
              <a:gd name="connsiteY2" fmla="*/ 3360318 h 3360318"/>
              <a:gd name="connsiteX3" fmla="*/ 1157531 w 3294850"/>
              <a:gd name="connsiteY3" fmla="*/ 3284782 h 3360318"/>
              <a:gd name="connsiteX4" fmla="*/ 1121439 w 3294850"/>
              <a:gd name="connsiteY4" fmla="*/ 3271309 h 3360318"/>
              <a:gd name="connsiteX5" fmla="*/ 1123633 w 3294850"/>
              <a:gd name="connsiteY5" fmla="*/ 3268653 h 3360318"/>
              <a:gd name="connsiteX6" fmla="*/ 1285660 w 3294850"/>
              <a:gd name="connsiteY6" fmla="*/ 2738764 h 3360318"/>
              <a:gd name="connsiteX7" fmla="*/ 336937 w 3294850"/>
              <a:gd name="connsiteY7" fmla="*/ 1791026 h 3360318"/>
              <a:gd name="connsiteX8" fmla="*/ 54816 w 3294850"/>
              <a:gd name="connsiteY8" fmla="*/ 1833635 h 3360318"/>
              <a:gd name="connsiteX9" fmla="*/ 8438 w 3294850"/>
              <a:gd name="connsiteY9" fmla="*/ 1850592 h 3360318"/>
              <a:gd name="connsiteX10" fmla="*/ 0 w 3294850"/>
              <a:gd name="connsiteY10" fmla="*/ 1680159 h 3360318"/>
              <a:gd name="connsiteX11" fmla="*/ 1647425 w 3294850"/>
              <a:gd name="connsiteY11" fmla="*/ 0 h 33603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94850" h="3360318">
                <a:moveTo>
                  <a:pt x="1647425" y="0"/>
                </a:moveTo>
                <a:cubicBezTo>
                  <a:pt x="2557273" y="0"/>
                  <a:pt x="3294850" y="752233"/>
                  <a:pt x="3294850" y="1680159"/>
                </a:cubicBezTo>
                <a:cubicBezTo>
                  <a:pt x="3294850" y="2608085"/>
                  <a:pt x="2557273" y="3360318"/>
                  <a:pt x="1647425" y="3360318"/>
                </a:cubicBezTo>
                <a:cubicBezTo>
                  <a:pt x="1476829" y="3360318"/>
                  <a:pt x="1312289" y="3333873"/>
                  <a:pt x="1157531" y="3284782"/>
                </a:cubicBezTo>
                <a:lnTo>
                  <a:pt x="1121439" y="3271309"/>
                </a:lnTo>
                <a:lnTo>
                  <a:pt x="1123633" y="3268653"/>
                </a:lnTo>
                <a:cubicBezTo>
                  <a:pt x="1225929" y="3117394"/>
                  <a:pt x="1285660" y="2935047"/>
                  <a:pt x="1285660" y="2738764"/>
                </a:cubicBezTo>
                <a:cubicBezTo>
                  <a:pt x="1285660" y="2215343"/>
                  <a:pt x="860902" y="1791026"/>
                  <a:pt x="336937" y="1791026"/>
                </a:cubicBezTo>
                <a:cubicBezTo>
                  <a:pt x="238694" y="1791026"/>
                  <a:pt x="143938" y="1805944"/>
                  <a:pt x="54816" y="1833635"/>
                </a:cubicBezTo>
                <a:lnTo>
                  <a:pt x="8438" y="1850592"/>
                </a:lnTo>
                <a:lnTo>
                  <a:pt x="0" y="1680159"/>
                </a:lnTo>
                <a:cubicBezTo>
                  <a:pt x="0" y="752233"/>
                  <a:pt x="737577" y="0"/>
                  <a:pt x="1647425" y="0"/>
                </a:cubicBezTo>
                <a:close/>
              </a:path>
            </a:pathLst>
          </a:custGeom>
          <a:solidFill>
            <a:schemeClr val="accent2"/>
          </a:solidFill>
        </p:spPr>
        <p:txBody>
          <a:bodyPr wrap="square" anchor="ctr">
            <a:noAutofit/>
          </a:bodyPr>
          <a:lstStyle>
            <a:lvl1pPr marL="0" indent="0" algn="ctr">
              <a:buNone/>
              <a:defRPr sz="3000">
                <a:solidFill>
                  <a:schemeClr val="bg1"/>
                </a:solidFill>
              </a:defRPr>
            </a:lvl1pPr>
            <a:lvl2pPr marL="457200" indent="0">
              <a:buNone/>
              <a:defRPr sz="3000">
                <a:solidFill>
                  <a:schemeClr val="bg1"/>
                </a:solidFill>
              </a:defRPr>
            </a:lvl2pPr>
            <a:lvl3pPr marL="914400" indent="0">
              <a:buNone/>
              <a:defRPr sz="3000">
                <a:solidFill>
                  <a:schemeClr val="bg1"/>
                </a:solidFill>
              </a:defRPr>
            </a:lvl3pPr>
            <a:lvl4pPr marL="1371600" indent="0">
              <a:buNone/>
              <a:defRPr sz="3000">
                <a:solidFill>
                  <a:schemeClr val="bg1"/>
                </a:solidFill>
              </a:defRPr>
            </a:lvl4pPr>
            <a:lvl5pPr marL="1828800" indent="0">
              <a:buNone/>
              <a:defRPr sz="3000">
                <a:solidFill>
                  <a:schemeClr val="bg1"/>
                </a:solidFill>
              </a:defRPr>
            </a:lvl5pPr>
          </a:lstStyle>
          <a:p>
            <a:pPr lvl="0"/>
            <a:r>
              <a:rPr lang="en-GB" dirty="0"/>
              <a:t>Add</a:t>
            </a:r>
            <a:br>
              <a:rPr lang="en-GB" dirty="0"/>
            </a:br>
            <a:r>
              <a:rPr lang="en-GB" dirty="0"/>
              <a:t>text</a:t>
            </a:r>
            <a:endParaRPr lang="en-US" dirty="0"/>
          </a:p>
        </p:txBody>
      </p:sp>
      <p:sp>
        <p:nvSpPr>
          <p:cNvPr id="13" name="Content Placeholder 12">
            <a:extLst>
              <a:ext uri="{FF2B5EF4-FFF2-40B4-BE49-F238E27FC236}">
                <a16:creationId xmlns:a16="http://schemas.microsoft.com/office/drawing/2014/main" id="{69B1B5BA-3EE2-ED8A-DA67-E8E259990A55}"/>
              </a:ext>
            </a:extLst>
          </p:cNvPr>
          <p:cNvSpPr>
            <a:spLocks noGrp="1"/>
          </p:cNvSpPr>
          <p:nvPr>
            <p:ph sz="quarter" idx="16" hasCustomPrompt="1"/>
          </p:nvPr>
        </p:nvSpPr>
        <p:spPr>
          <a:xfrm>
            <a:off x="369084" y="4283752"/>
            <a:ext cx="1916916" cy="1916915"/>
          </a:xfrm>
          <a:prstGeom prst="ellipse">
            <a:avLst/>
          </a:prstGeom>
          <a:solidFill>
            <a:schemeClr val="tx2"/>
          </a:solidFill>
        </p:spPr>
        <p:txBody>
          <a:bodyPr anchor="ctr"/>
          <a:lstStyle>
            <a:lvl1pPr marL="0" indent="0" algn="ctr">
              <a:buNone/>
              <a:defRPr sz="2000">
                <a:solidFill>
                  <a:schemeClr val="bg1"/>
                </a:solidFill>
              </a:defRPr>
            </a:lvl1pPr>
            <a:lvl2pPr marL="457200" indent="0" algn="ctr">
              <a:buNone/>
              <a:defRPr>
                <a:solidFill>
                  <a:schemeClr val="bg1"/>
                </a:solidFill>
              </a:defRPr>
            </a:lvl2pPr>
            <a:lvl3pPr marL="914400" indent="0" algn="ctr">
              <a:buNone/>
              <a:defRPr>
                <a:solidFill>
                  <a:schemeClr val="bg1"/>
                </a:solidFill>
              </a:defRPr>
            </a:lvl3pPr>
            <a:lvl4pPr marL="1371600" indent="0" algn="ctr">
              <a:buNone/>
              <a:defRPr>
                <a:solidFill>
                  <a:schemeClr val="bg1"/>
                </a:solidFill>
              </a:defRPr>
            </a:lvl4pPr>
            <a:lvl5pPr marL="1828800" indent="0" algn="ctr">
              <a:buNone/>
              <a:defRPr>
                <a:solidFill>
                  <a:schemeClr val="bg1"/>
                </a:solidFill>
              </a:defRPr>
            </a:lvl5pPr>
          </a:lstStyle>
          <a:p>
            <a:pPr lvl="0"/>
            <a:r>
              <a:rPr lang="en-GB" dirty="0"/>
              <a:t>Add </a:t>
            </a:r>
            <a:br>
              <a:rPr lang="en-GB" dirty="0"/>
            </a:br>
            <a:r>
              <a:rPr lang="en-GB" dirty="0"/>
              <a:t>text</a:t>
            </a:r>
            <a:endParaRPr lang="en-US" dirty="0"/>
          </a:p>
        </p:txBody>
      </p:sp>
      <p:sp>
        <p:nvSpPr>
          <p:cNvPr id="4" name="Rectangle 3">
            <a:extLst>
              <a:ext uri="{FF2B5EF4-FFF2-40B4-BE49-F238E27FC236}">
                <a16:creationId xmlns:a16="http://schemas.microsoft.com/office/drawing/2014/main" id="{A0634911-A5D7-8BE2-2352-7421B9E94B8F}"/>
              </a:ext>
            </a:extLst>
          </p:cNvPr>
          <p:cNvSpPr/>
          <p:nvPr userDrawn="1"/>
        </p:nvSpPr>
        <p:spPr>
          <a:xfrm>
            <a:off x="0" y="6574096"/>
            <a:ext cx="12192000" cy="90014"/>
          </a:xfrm>
          <a:prstGeom prst="rect">
            <a:avLst/>
          </a:prstGeom>
          <a:solidFill>
            <a:schemeClr val="tx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664023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hapter divsion slide">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C70AA778-541B-E885-5A78-44A4C7F4B690}"/>
              </a:ext>
            </a:extLst>
          </p:cNvPr>
          <p:cNvSpPr/>
          <p:nvPr userDrawn="1"/>
        </p:nvSpPr>
        <p:spPr>
          <a:xfrm>
            <a:off x="0" y="4142874"/>
            <a:ext cx="12192000" cy="2466974"/>
          </a:xfrm>
          <a:prstGeom prst="rect">
            <a:avLst/>
          </a:prstGeom>
          <a:solidFill>
            <a:schemeClr val="bg2"/>
          </a:solidFill>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8" name="Object 7" hidden="1"/>
          <p:cNvGraphicFramePr>
            <a:graphicFrameLocks noChangeAspect="1"/>
          </p:cNvGraphicFramePr>
          <p:nvPr userDrawn="1">
            <p:custDataLst>
              <p:tags r:id="rId1"/>
            </p:custDataLst>
            <p:extLst>
              <p:ext uri="{D42A27DB-BD31-4B8C-83A1-F6EECF244321}">
                <p14:modId xmlns:p14="http://schemas.microsoft.com/office/powerpoint/2010/main" val="402060273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270" imgH="270" progId="TCLayout.ActiveDocument.1">
                  <p:embed/>
                </p:oleObj>
              </mc:Choice>
              <mc:Fallback>
                <p:oleObj name="think-cell Slide" r:id="rId4" imgW="270" imgH="270" progId="TCLayout.ActiveDocument.1">
                  <p:embed/>
                  <p:pic>
                    <p:nvPicPr>
                      <p:cNvPr id="0" name=""/>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7" name="Rectangle 6" hidden="1"/>
          <p:cNvSpPr/>
          <p:nvPr userDrawn="1">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eaLnBrk="1">
              <a:lnSpc>
                <a:spcPct val="90000"/>
              </a:lnSpc>
              <a:spcBef>
                <a:spcPct val="0"/>
              </a:spcBef>
              <a:spcAft>
                <a:spcPct val="0"/>
              </a:spcAft>
            </a:pPr>
            <a:endParaRPr lang="en-ZA" sz="2100" b="0" i="0" baseline="0" dirty="0">
              <a:latin typeface="Arial" panose="020B0604020202020204" pitchFamily="34" charset="0"/>
              <a:ea typeface="+mj-ea"/>
              <a:cs typeface="+mj-cs"/>
              <a:sym typeface="Arial" panose="020B0604020202020204" pitchFamily="34" charset="0"/>
            </a:endParaRPr>
          </a:p>
        </p:txBody>
      </p:sp>
      <p:sp>
        <p:nvSpPr>
          <p:cNvPr id="10" name="Rectangle 3">
            <a:extLst>
              <a:ext uri="{FF2B5EF4-FFF2-40B4-BE49-F238E27FC236}">
                <a16:creationId xmlns:a16="http://schemas.microsoft.com/office/drawing/2014/main" id="{CDD01BF2-A391-2350-F502-B39704CC06F8}"/>
              </a:ext>
            </a:extLst>
          </p:cNvPr>
          <p:cNvSpPr>
            <a:spLocks noGrp="1" noChangeArrowheads="1"/>
          </p:cNvSpPr>
          <p:nvPr>
            <p:ph type="ctrTitle" hasCustomPrompt="1"/>
          </p:nvPr>
        </p:nvSpPr>
        <p:spPr>
          <a:xfrm>
            <a:off x="706438" y="2241800"/>
            <a:ext cx="6343001" cy="676275"/>
          </a:xfrm>
          <a:prstGeom prst="rect">
            <a:avLst/>
          </a:prstGeom>
        </p:spPr>
        <p:txBody>
          <a:bodyPr anchor="b">
            <a:normAutofit/>
          </a:bodyPr>
          <a:lstStyle>
            <a:lvl1pPr algn="l">
              <a:defRPr sz="2800">
                <a:solidFill>
                  <a:schemeClr val="bg1"/>
                </a:solidFill>
                <a:latin typeface="+mj-lt"/>
                <a:cs typeface="Arial" panose="020B0604020202020204" pitchFamily="34" charset="0"/>
              </a:defRPr>
            </a:lvl1pPr>
          </a:lstStyle>
          <a:p>
            <a:r>
              <a:rPr lang="en-US" noProof="0" dirty="0"/>
              <a:t>Divider Slide</a:t>
            </a:r>
            <a:endParaRPr lang="en-ZA" noProof="0" dirty="0"/>
          </a:p>
        </p:txBody>
      </p:sp>
      <p:sp>
        <p:nvSpPr>
          <p:cNvPr id="11" name="Picture Placeholder 5">
            <a:extLst>
              <a:ext uri="{FF2B5EF4-FFF2-40B4-BE49-F238E27FC236}">
                <a16:creationId xmlns:a16="http://schemas.microsoft.com/office/drawing/2014/main" id="{53E77A3B-B320-4C09-0FDF-7F1B0E81B64C}"/>
              </a:ext>
            </a:extLst>
          </p:cNvPr>
          <p:cNvSpPr>
            <a:spLocks noGrp="1"/>
          </p:cNvSpPr>
          <p:nvPr>
            <p:ph type="pic" sz="quarter" idx="10" hasCustomPrompt="1"/>
          </p:nvPr>
        </p:nvSpPr>
        <p:spPr>
          <a:xfrm>
            <a:off x="0" y="4142874"/>
            <a:ext cx="12192000" cy="2451601"/>
          </a:xfrm>
          <a:prstGeom prst="rect">
            <a:avLst/>
          </a:prstGeom>
        </p:spPr>
        <p:txBody>
          <a:bodyPr anchor="ctr"/>
          <a:lstStyle>
            <a:lvl1pPr marL="0" indent="0" algn="ctr">
              <a:buNone/>
              <a:defRPr sz="2400">
                <a:solidFill>
                  <a:schemeClr val="accent1"/>
                </a:solidFill>
              </a:defRPr>
            </a:lvl1pPr>
          </a:lstStyle>
          <a:p>
            <a:r>
              <a:rPr lang="en-US" dirty="0"/>
              <a:t>Insert </a:t>
            </a:r>
            <a:br>
              <a:rPr lang="en-US" dirty="0"/>
            </a:br>
            <a:r>
              <a:rPr lang="en-US" dirty="0"/>
              <a:t>visual</a:t>
            </a:r>
          </a:p>
        </p:txBody>
      </p:sp>
      <p:sp>
        <p:nvSpPr>
          <p:cNvPr id="2" name="Rectangle 1">
            <a:extLst>
              <a:ext uri="{FF2B5EF4-FFF2-40B4-BE49-F238E27FC236}">
                <a16:creationId xmlns:a16="http://schemas.microsoft.com/office/drawing/2014/main" id="{5EA9F132-5B21-E13F-3DD4-5A76269137FE}"/>
              </a:ext>
            </a:extLst>
          </p:cNvPr>
          <p:cNvSpPr/>
          <p:nvPr userDrawn="1"/>
        </p:nvSpPr>
        <p:spPr>
          <a:xfrm>
            <a:off x="0" y="6574096"/>
            <a:ext cx="12192000" cy="90014"/>
          </a:xfrm>
          <a:prstGeom prst="rect">
            <a:avLst/>
          </a:prstGeom>
          <a:solidFill>
            <a:schemeClr val="tx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4256633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Chapter divsion slide">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C70AA778-541B-E885-5A78-44A4C7F4B690}"/>
              </a:ext>
            </a:extLst>
          </p:cNvPr>
          <p:cNvSpPr/>
          <p:nvPr userDrawn="1"/>
        </p:nvSpPr>
        <p:spPr>
          <a:xfrm>
            <a:off x="0" y="4142874"/>
            <a:ext cx="12192000" cy="2466974"/>
          </a:xfrm>
          <a:prstGeom prst="rect">
            <a:avLst/>
          </a:prstGeom>
          <a:solidFill>
            <a:schemeClr val="bg2"/>
          </a:solidFill>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Picture Placeholder 5">
            <a:extLst>
              <a:ext uri="{FF2B5EF4-FFF2-40B4-BE49-F238E27FC236}">
                <a16:creationId xmlns:a16="http://schemas.microsoft.com/office/drawing/2014/main" id="{F447FC08-0CA1-C812-957B-303369CEC0B0}"/>
              </a:ext>
            </a:extLst>
          </p:cNvPr>
          <p:cNvSpPr>
            <a:spLocks noGrp="1"/>
          </p:cNvSpPr>
          <p:nvPr>
            <p:ph type="pic" sz="quarter" idx="10" hasCustomPrompt="1"/>
          </p:nvPr>
        </p:nvSpPr>
        <p:spPr>
          <a:xfrm>
            <a:off x="0" y="4142874"/>
            <a:ext cx="4114800" cy="2451601"/>
          </a:xfrm>
          <a:prstGeom prst="rect">
            <a:avLst/>
          </a:prstGeom>
        </p:spPr>
        <p:txBody>
          <a:bodyPr anchor="ctr"/>
          <a:lstStyle>
            <a:lvl1pPr marL="0" indent="0" algn="ctr">
              <a:buNone/>
              <a:defRPr sz="2400">
                <a:solidFill>
                  <a:schemeClr val="accent1"/>
                </a:solidFill>
              </a:defRPr>
            </a:lvl1pPr>
          </a:lstStyle>
          <a:p>
            <a:r>
              <a:rPr lang="en-US" dirty="0"/>
              <a:t>Insert </a:t>
            </a:r>
            <a:br>
              <a:rPr lang="en-US" dirty="0"/>
            </a:br>
            <a:r>
              <a:rPr lang="en-US" dirty="0"/>
              <a:t>visual</a:t>
            </a:r>
          </a:p>
        </p:txBody>
      </p:sp>
      <p:graphicFrame>
        <p:nvGraphicFramePr>
          <p:cNvPr id="8" name="Object 7" hidden="1"/>
          <p:cNvGraphicFramePr>
            <a:graphicFrameLocks noChangeAspect="1"/>
          </p:cNvGraphicFramePr>
          <p:nvPr userDrawn="1">
            <p:custDataLst>
              <p:tags r:id="rId1"/>
            </p:custDataLst>
            <p:extLst>
              <p:ext uri="{D42A27DB-BD31-4B8C-83A1-F6EECF244321}">
                <p14:modId xmlns:p14="http://schemas.microsoft.com/office/powerpoint/2010/main" val="402060273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270" imgH="270" progId="TCLayout.ActiveDocument.1">
                  <p:embed/>
                </p:oleObj>
              </mc:Choice>
              <mc:Fallback>
                <p:oleObj name="think-cell Slide" r:id="rId4" imgW="270" imgH="270" progId="TCLayout.ActiveDocument.1">
                  <p:embed/>
                  <p:pic>
                    <p:nvPicPr>
                      <p:cNvPr id="8" name="Object 7"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7" name="Rectangle 6" hidden="1"/>
          <p:cNvSpPr/>
          <p:nvPr userDrawn="1">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eaLnBrk="1">
              <a:lnSpc>
                <a:spcPct val="90000"/>
              </a:lnSpc>
              <a:spcBef>
                <a:spcPct val="0"/>
              </a:spcBef>
              <a:spcAft>
                <a:spcPct val="0"/>
              </a:spcAft>
            </a:pPr>
            <a:endParaRPr lang="en-ZA" sz="2100" b="0" i="0" baseline="0" dirty="0">
              <a:latin typeface="Arial" panose="020B0604020202020204" pitchFamily="34" charset="0"/>
              <a:ea typeface="+mj-ea"/>
              <a:cs typeface="+mj-cs"/>
              <a:sym typeface="Arial" panose="020B0604020202020204" pitchFamily="34" charset="0"/>
            </a:endParaRPr>
          </a:p>
        </p:txBody>
      </p:sp>
      <p:sp>
        <p:nvSpPr>
          <p:cNvPr id="10" name="Rectangle 3">
            <a:extLst>
              <a:ext uri="{FF2B5EF4-FFF2-40B4-BE49-F238E27FC236}">
                <a16:creationId xmlns:a16="http://schemas.microsoft.com/office/drawing/2014/main" id="{CDD01BF2-A391-2350-F502-B39704CC06F8}"/>
              </a:ext>
            </a:extLst>
          </p:cNvPr>
          <p:cNvSpPr>
            <a:spLocks noGrp="1" noChangeArrowheads="1"/>
          </p:cNvSpPr>
          <p:nvPr>
            <p:ph type="ctrTitle" hasCustomPrompt="1"/>
          </p:nvPr>
        </p:nvSpPr>
        <p:spPr>
          <a:xfrm>
            <a:off x="706438" y="2241800"/>
            <a:ext cx="6343001" cy="676275"/>
          </a:xfrm>
          <a:prstGeom prst="rect">
            <a:avLst/>
          </a:prstGeom>
        </p:spPr>
        <p:txBody>
          <a:bodyPr anchor="b">
            <a:normAutofit/>
          </a:bodyPr>
          <a:lstStyle>
            <a:lvl1pPr algn="l">
              <a:defRPr sz="2800">
                <a:solidFill>
                  <a:schemeClr val="bg1"/>
                </a:solidFill>
                <a:latin typeface="+mj-lt"/>
                <a:cs typeface="Arial" panose="020B0604020202020204" pitchFamily="34" charset="0"/>
              </a:defRPr>
            </a:lvl1pPr>
          </a:lstStyle>
          <a:p>
            <a:r>
              <a:rPr lang="en-US" noProof="0" dirty="0"/>
              <a:t>Divider Slide</a:t>
            </a:r>
            <a:endParaRPr lang="en-ZA" noProof="0" dirty="0"/>
          </a:p>
        </p:txBody>
      </p:sp>
      <p:sp>
        <p:nvSpPr>
          <p:cNvPr id="5" name="Picture Placeholder 5">
            <a:extLst>
              <a:ext uri="{FF2B5EF4-FFF2-40B4-BE49-F238E27FC236}">
                <a16:creationId xmlns:a16="http://schemas.microsoft.com/office/drawing/2014/main" id="{DBBB6FBC-E3C9-3B31-3EF0-38D626E1E1D4}"/>
              </a:ext>
            </a:extLst>
          </p:cNvPr>
          <p:cNvSpPr>
            <a:spLocks noGrp="1"/>
          </p:cNvSpPr>
          <p:nvPr>
            <p:ph type="pic" sz="quarter" idx="11" hasCustomPrompt="1"/>
          </p:nvPr>
        </p:nvSpPr>
        <p:spPr>
          <a:xfrm>
            <a:off x="4114800" y="4142874"/>
            <a:ext cx="4114800" cy="2451601"/>
          </a:xfrm>
          <a:prstGeom prst="rect">
            <a:avLst/>
          </a:prstGeom>
        </p:spPr>
        <p:txBody>
          <a:bodyPr anchor="ctr"/>
          <a:lstStyle>
            <a:lvl1pPr marL="0" indent="0" algn="ctr">
              <a:buNone/>
              <a:defRPr sz="2400">
                <a:solidFill>
                  <a:schemeClr val="accent1"/>
                </a:solidFill>
              </a:defRPr>
            </a:lvl1pPr>
          </a:lstStyle>
          <a:p>
            <a:r>
              <a:rPr lang="en-US" dirty="0"/>
              <a:t>Insert </a:t>
            </a:r>
            <a:br>
              <a:rPr lang="en-US" dirty="0"/>
            </a:br>
            <a:r>
              <a:rPr lang="en-US" dirty="0"/>
              <a:t>visual</a:t>
            </a:r>
          </a:p>
        </p:txBody>
      </p:sp>
      <p:sp>
        <p:nvSpPr>
          <p:cNvPr id="11" name="Picture Placeholder 5">
            <a:extLst>
              <a:ext uri="{FF2B5EF4-FFF2-40B4-BE49-F238E27FC236}">
                <a16:creationId xmlns:a16="http://schemas.microsoft.com/office/drawing/2014/main" id="{5AF0A9FC-BFA5-B482-1275-4088CD882898}"/>
              </a:ext>
            </a:extLst>
          </p:cNvPr>
          <p:cNvSpPr>
            <a:spLocks noGrp="1"/>
          </p:cNvSpPr>
          <p:nvPr>
            <p:ph type="pic" sz="quarter" idx="12" hasCustomPrompt="1"/>
          </p:nvPr>
        </p:nvSpPr>
        <p:spPr>
          <a:xfrm>
            <a:off x="8229600" y="4142874"/>
            <a:ext cx="3962400" cy="2451601"/>
          </a:xfrm>
          <a:prstGeom prst="rect">
            <a:avLst/>
          </a:prstGeom>
        </p:spPr>
        <p:txBody>
          <a:bodyPr anchor="ctr"/>
          <a:lstStyle>
            <a:lvl1pPr marL="0" indent="0" algn="ctr">
              <a:buNone/>
              <a:defRPr sz="2400">
                <a:solidFill>
                  <a:schemeClr val="accent1"/>
                </a:solidFill>
              </a:defRPr>
            </a:lvl1pPr>
          </a:lstStyle>
          <a:p>
            <a:r>
              <a:rPr lang="en-US" dirty="0"/>
              <a:t>Insert </a:t>
            </a:r>
            <a:br>
              <a:rPr lang="en-US" dirty="0"/>
            </a:br>
            <a:r>
              <a:rPr lang="en-US" dirty="0"/>
              <a:t>visual</a:t>
            </a:r>
          </a:p>
        </p:txBody>
      </p:sp>
      <p:sp>
        <p:nvSpPr>
          <p:cNvPr id="2" name="Rectangle 1">
            <a:extLst>
              <a:ext uri="{FF2B5EF4-FFF2-40B4-BE49-F238E27FC236}">
                <a16:creationId xmlns:a16="http://schemas.microsoft.com/office/drawing/2014/main" id="{C37B8CCE-72D0-1BBF-D066-4AF8ED0D6F84}"/>
              </a:ext>
            </a:extLst>
          </p:cNvPr>
          <p:cNvSpPr/>
          <p:nvPr userDrawn="1"/>
        </p:nvSpPr>
        <p:spPr>
          <a:xfrm>
            <a:off x="0" y="6574096"/>
            <a:ext cx="12192000" cy="90014"/>
          </a:xfrm>
          <a:prstGeom prst="rect">
            <a:avLst/>
          </a:prstGeom>
          <a:solidFill>
            <a:schemeClr val="tx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7528717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nclusion Chapter Slide">
    <p:bg>
      <p:bgPr>
        <a:solidFill>
          <a:schemeClr val="tx1"/>
        </a:solidFill>
        <a:effectLst/>
      </p:bgPr>
    </p:bg>
    <p:spTree>
      <p:nvGrpSpPr>
        <p:cNvPr id="1" name=""/>
        <p:cNvGrpSpPr/>
        <p:nvPr/>
      </p:nvGrpSpPr>
      <p:grpSpPr>
        <a:xfrm>
          <a:off x="0" y="0"/>
          <a:ext cx="0" cy="0"/>
          <a:chOff x="0" y="0"/>
          <a:chExt cx="0" cy="0"/>
        </a:xfrm>
      </p:grpSpPr>
      <p:graphicFrame>
        <p:nvGraphicFramePr>
          <p:cNvPr id="7" name="Object 6" hidden="1"/>
          <p:cNvGraphicFramePr>
            <a:graphicFrameLocks noChangeAspect="1"/>
          </p:cNvGraphicFramePr>
          <p:nvPr userDrawn="1">
            <p:custDataLst>
              <p:tags r:id="rId1"/>
            </p:custDataLst>
            <p:extLst>
              <p:ext uri="{D42A27DB-BD31-4B8C-83A1-F6EECF244321}">
                <p14:modId xmlns:p14="http://schemas.microsoft.com/office/powerpoint/2010/main" val="147466486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270" imgH="270" progId="TCLayout.ActiveDocument.1">
                  <p:embed/>
                </p:oleObj>
              </mc:Choice>
              <mc:Fallback>
                <p:oleObj name="think-cell Slide" r:id="rId4" imgW="270" imgH="270" progId="TCLayout.ActiveDocument.1">
                  <p:embed/>
                  <p:pic>
                    <p:nvPicPr>
                      <p:cNvPr id="7" name="Object 6"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65" name="Rectangle 64" hidden="1"/>
          <p:cNvSpPr/>
          <p:nvPr userDrawn="1">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eaLnBrk="1">
              <a:lnSpc>
                <a:spcPct val="90000"/>
              </a:lnSpc>
              <a:spcBef>
                <a:spcPct val="0"/>
              </a:spcBef>
              <a:spcAft>
                <a:spcPct val="0"/>
              </a:spcAft>
            </a:pPr>
            <a:endParaRPr lang="en-ZA" sz="2400" b="0" i="0" baseline="0" dirty="0">
              <a:latin typeface="Arial" panose="020B0604020202020204" pitchFamily="34" charset="0"/>
              <a:ea typeface="+mj-ea"/>
              <a:cs typeface="Arial" panose="020B0604020202020204" pitchFamily="34" charset="0"/>
              <a:sym typeface="Arial" panose="020B0604020202020204" pitchFamily="34" charset="0"/>
            </a:endParaRPr>
          </a:p>
        </p:txBody>
      </p:sp>
      <p:sp>
        <p:nvSpPr>
          <p:cNvPr id="63" name="Rectangle 3"/>
          <p:cNvSpPr>
            <a:spLocks noGrp="1" noChangeArrowheads="1"/>
          </p:cNvSpPr>
          <p:nvPr>
            <p:ph type="ctrTitle" hasCustomPrompt="1"/>
          </p:nvPr>
        </p:nvSpPr>
        <p:spPr>
          <a:xfrm>
            <a:off x="5392738" y="2867097"/>
            <a:ext cx="6343001" cy="676275"/>
          </a:xfrm>
          <a:prstGeom prst="rect">
            <a:avLst/>
          </a:prstGeom>
        </p:spPr>
        <p:txBody>
          <a:bodyPr anchor="b">
            <a:normAutofit/>
          </a:bodyPr>
          <a:lstStyle>
            <a:lvl1pPr algn="l">
              <a:defRPr sz="2800">
                <a:solidFill>
                  <a:schemeClr val="bg1"/>
                </a:solidFill>
                <a:latin typeface="+mj-lt"/>
                <a:cs typeface="Arial" panose="020B0604020202020204" pitchFamily="34" charset="0"/>
              </a:defRPr>
            </a:lvl1pPr>
          </a:lstStyle>
          <a:p>
            <a:r>
              <a:rPr lang="en-US" noProof="0" dirty="0"/>
              <a:t>Divider Slide</a:t>
            </a:r>
            <a:endParaRPr lang="en-ZA" noProof="0" dirty="0"/>
          </a:p>
        </p:txBody>
      </p:sp>
      <p:sp>
        <p:nvSpPr>
          <p:cNvPr id="6" name="Rectangle 5">
            <a:extLst>
              <a:ext uri="{FF2B5EF4-FFF2-40B4-BE49-F238E27FC236}">
                <a16:creationId xmlns:a16="http://schemas.microsoft.com/office/drawing/2014/main" id="{F9736D61-2B9F-B39D-FA43-E377D86AA7B3}"/>
              </a:ext>
            </a:extLst>
          </p:cNvPr>
          <p:cNvSpPr/>
          <p:nvPr userDrawn="1"/>
        </p:nvSpPr>
        <p:spPr>
          <a:xfrm>
            <a:off x="0" y="6593974"/>
            <a:ext cx="12192000" cy="264026"/>
          </a:xfrm>
          <a:prstGeom prst="rect">
            <a:avLst/>
          </a:prstGeom>
          <a:solidFill>
            <a:schemeClr val="tx2"/>
          </a:solidFill>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a:extLst>
              <a:ext uri="{FF2B5EF4-FFF2-40B4-BE49-F238E27FC236}">
                <a16:creationId xmlns:a16="http://schemas.microsoft.com/office/drawing/2014/main" id="{5535C61B-929A-C0EC-5C58-CD9ED99EF73B}"/>
              </a:ext>
            </a:extLst>
          </p:cNvPr>
          <p:cNvPicPr>
            <a:picLocks noChangeAspect="1"/>
          </p:cNvPicPr>
          <p:nvPr userDrawn="1"/>
        </p:nvPicPr>
        <p:blipFill>
          <a:blip r:embed="rId6"/>
          <a:stretch>
            <a:fillRect/>
          </a:stretch>
        </p:blipFill>
        <p:spPr>
          <a:xfrm>
            <a:off x="847291" y="1468981"/>
            <a:ext cx="3937000" cy="3568700"/>
          </a:xfrm>
          <a:prstGeom prst="rect">
            <a:avLst/>
          </a:prstGeom>
        </p:spPr>
      </p:pic>
      <p:pic>
        <p:nvPicPr>
          <p:cNvPr id="3" name="Picture 2">
            <a:extLst>
              <a:ext uri="{FF2B5EF4-FFF2-40B4-BE49-F238E27FC236}">
                <a16:creationId xmlns:a16="http://schemas.microsoft.com/office/drawing/2014/main" id="{3E8E6140-30DC-D3CB-A911-288044C11DAB}"/>
              </a:ext>
            </a:extLst>
          </p:cNvPr>
          <p:cNvPicPr>
            <a:picLocks noChangeAspect="1"/>
          </p:cNvPicPr>
          <p:nvPr userDrawn="1"/>
        </p:nvPicPr>
        <p:blipFill>
          <a:blip r:embed="rId7"/>
          <a:stretch>
            <a:fillRect/>
          </a:stretch>
        </p:blipFill>
        <p:spPr>
          <a:xfrm>
            <a:off x="456261" y="3292760"/>
            <a:ext cx="2260600" cy="2044700"/>
          </a:xfrm>
          <a:prstGeom prst="rect">
            <a:avLst/>
          </a:prstGeom>
        </p:spPr>
      </p:pic>
      <p:sp>
        <p:nvSpPr>
          <p:cNvPr id="4" name="Picture Placeholder 101">
            <a:extLst>
              <a:ext uri="{FF2B5EF4-FFF2-40B4-BE49-F238E27FC236}">
                <a16:creationId xmlns:a16="http://schemas.microsoft.com/office/drawing/2014/main" id="{F5F2CF35-ACC4-A108-DD87-92F9426534E9}"/>
              </a:ext>
            </a:extLst>
          </p:cNvPr>
          <p:cNvSpPr>
            <a:spLocks noGrp="1"/>
          </p:cNvSpPr>
          <p:nvPr>
            <p:ph type="pic" sz="quarter" idx="14" hasCustomPrompt="1"/>
          </p:nvPr>
        </p:nvSpPr>
        <p:spPr>
          <a:xfrm>
            <a:off x="749197" y="3364197"/>
            <a:ext cx="1895476" cy="1895476"/>
          </a:xfrm>
          <a:prstGeom prst="ellipse">
            <a:avLst/>
          </a:prstGeom>
          <a:solidFill>
            <a:schemeClr val="accent2"/>
          </a:solidFill>
          <a:ln>
            <a:solidFill>
              <a:schemeClr val="bg1"/>
            </a:solidFill>
          </a:ln>
        </p:spPr>
        <p:txBody>
          <a:bodyPr anchor="ctr"/>
          <a:lstStyle>
            <a:lvl1pPr marL="0" indent="0" algn="ctr">
              <a:buNone/>
              <a:defRPr sz="2400">
                <a:solidFill>
                  <a:schemeClr val="bg1"/>
                </a:solidFill>
              </a:defRPr>
            </a:lvl1pPr>
          </a:lstStyle>
          <a:p>
            <a:r>
              <a:rPr lang="en-US" dirty="0"/>
              <a:t>Insert visual</a:t>
            </a:r>
          </a:p>
        </p:txBody>
      </p:sp>
      <p:sp>
        <p:nvSpPr>
          <p:cNvPr id="5" name="Picture Placeholder 4">
            <a:extLst>
              <a:ext uri="{FF2B5EF4-FFF2-40B4-BE49-F238E27FC236}">
                <a16:creationId xmlns:a16="http://schemas.microsoft.com/office/drawing/2014/main" id="{F87BD48D-91A6-B706-71D6-9D1F30170652}"/>
              </a:ext>
            </a:extLst>
          </p:cNvPr>
          <p:cNvSpPr>
            <a:spLocks noGrp="1"/>
          </p:cNvSpPr>
          <p:nvPr>
            <p:ph type="pic" sz="quarter" idx="13" hasCustomPrompt="1"/>
          </p:nvPr>
        </p:nvSpPr>
        <p:spPr>
          <a:xfrm>
            <a:off x="1343198" y="1600672"/>
            <a:ext cx="3294850" cy="3294850"/>
          </a:xfrm>
          <a:custGeom>
            <a:avLst/>
            <a:gdLst>
              <a:gd name="connsiteX0" fmla="*/ 1647425 w 3294850"/>
              <a:gd name="connsiteY0" fmla="*/ 0 h 3294850"/>
              <a:gd name="connsiteX1" fmla="*/ 3294850 w 3294850"/>
              <a:gd name="connsiteY1" fmla="*/ 1647425 h 3294850"/>
              <a:gd name="connsiteX2" fmla="*/ 1647425 w 3294850"/>
              <a:gd name="connsiteY2" fmla="*/ 3294850 h 3294850"/>
              <a:gd name="connsiteX3" fmla="*/ 1275376 w 3294850"/>
              <a:gd name="connsiteY3" fmla="*/ 3252665 h 3294850"/>
              <a:gd name="connsiteX4" fmla="*/ 1215764 w 3294850"/>
              <a:gd name="connsiteY4" fmla="*/ 3236539 h 3294850"/>
              <a:gd name="connsiteX5" fmla="*/ 1240067 w 3294850"/>
              <a:gd name="connsiteY5" fmla="*/ 3196535 h 3294850"/>
              <a:gd name="connsiteX6" fmla="*/ 1362162 w 3294850"/>
              <a:gd name="connsiteY6" fmla="*/ 2714346 h 3294850"/>
              <a:gd name="connsiteX7" fmla="*/ 350562 w 3294850"/>
              <a:gd name="connsiteY7" fmla="*/ 1702746 h 3294850"/>
              <a:gd name="connsiteX8" fmla="*/ 49743 w 3294850"/>
              <a:gd name="connsiteY8" fmla="*/ 1748226 h 3294850"/>
              <a:gd name="connsiteX9" fmla="*/ 5901 w 3294850"/>
              <a:gd name="connsiteY9" fmla="*/ 1764272 h 3294850"/>
              <a:gd name="connsiteX10" fmla="*/ 0 w 3294850"/>
              <a:gd name="connsiteY10" fmla="*/ 1647425 h 3294850"/>
              <a:gd name="connsiteX11" fmla="*/ 1647425 w 3294850"/>
              <a:gd name="connsiteY11" fmla="*/ 0 h 3294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94850" h="3294850">
                <a:moveTo>
                  <a:pt x="1647425" y="0"/>
                </a:moveTo>
                <a:cubicBezTo>
                  <a:pt x="2557273" y="0"/>
                  <a:pt x="3294850" y="737577"/>
                  <a:pt x="3294850" y="1647425"/>
                </a:cubicBezTo>
                <a:cubicBezTo>
                  <a:pt x="3294850" y="2557273"/>
                  <a:pt x="2557273" y="3294850"/>
                  <a:pt x="1647425" y="3294850"/>
                </a:cubicBezTo>
                <a:cubicBezTo>
                  <a:pt x="1519478" y="3294850"/>
                  <a:pt x="1394938" y="3280265"/>
                  <a:pt x="1275376" y="3252665"/>
                </a:cubicBezTo>
                <a:lnTo>
                  <a:pt x="1215764" y="3236539"/>
                </a:lnTo>
                <a:lnTo>
                  <a:pt x="1240067" y="3196535"/>
                </a:lnTo>
                <a:cubicBezTo>
                  <a:pt x="1317933" y="3053198"/>
                  <a:pt x="1362162" y="2888937"/>
                  <a:pt x="1362162" y="2714346"/>
                </a:cubicBezTo>
                <a:cubicBezTo>
                  <a:pt x="1362162" y="2155655"/>
                  <a:pt x="909253" y="1702746"/>
                  <a:pt x="350562" y="1702746"/>
                </a:cubicBezTo>
                <a:cubicBezTo>
                  <a:pt x="245808" y="1702746"/>
                  <a:pt x="144772" y="1718669"/>
                  <a:pt x="49743" y="1748226"/>
                </a:cubicBezTo>
                <a:lnTo>
                  <a:pt x="5901" y="1764272"/>
                </a:lnTo>
                <a:lnTo>
                  <a:pt x="0" y="1647425"/>
                </a:lnTo>
                <a:cubicBezTo>
                  <a:pt x="0" y="737577"/>
                  <a:pt x="737577" y="0"/>
                  <a:pt x="1647425" y="0"/>
                </a:cubicBezTo>
                <a:close/>
              </a:path>
            </a:pathLst>
          </a:custGeom>
          <a:solidFill>
            <a:schemeClr val="tx2"/>
          </a:solidFill>
          <a:ln>
            <a:solidFill>
              <a:schemeClr val="bg1"/>
            </a:solidFill>
          </a:ln>
        </p:spPr>
        <p:txBody>
          <a:bodyPr wrap="square" anchor="ctr">
            <a:noAutofit/>
          </a:bodyPr>
          <a:lstStyle>
            <a:lvl1pPr marL="0" indent="0" algn="ctr">
              <a:buNone/>
              <a:defRPr sz="3200">
                <a:solidFill>
                  <a:schemeClr val="bg1"/>
                </a:solidFill>
              </a:defRPr>
            </a:lvl1pPr>
          </a:lstStyle>
          <a:p>
            <a:r>
              <a:rPr lang="en-US" dirty="0"/>
              <a:t>Insert </a:t>
            </a:r>
            <a:br>
              <a:rPr lang="en-US" dirty="0"/>
            </a:br>
            <a:r>
              <a:rPr lang="en-US" dirty="0"/>
              <a:t>visual</a:t>
            </a:r>
          </a:p>
        </p:txBody>
      </p:sp>
    </p:spTree>
    <p:extLst>
      <p:ext uri="{BB962C8B-B14F-4D97-AF65-F5344CB8AC3E}">
        <p14:creationId xmlns:p14="http://schemas.microsoft.com/office/powerpoint/2010/main" val="40824138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3" name="Content Placeholder 2"/>
          <p:cNvSpPr>
            <a:spLocks noGrp="1"/>
          </p:cNvSpPr>
          <p:nvPr>
            <p:ph sz="half" idx="1"/>
          </p:nvPr>
        </p:nvSpPr>
        <p:spPr>
          <a:xfrm>
            <a:off x="582084" y="1436689"/>
            <a:ext cx="5484283" cy="50450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Content Placeholder 3"/>
          <p:cNvSpPr>
            <a:spLocks noGrp="1"/>
          </p:cNvSpPr>
          <p:nvPr>
            <p:ph sz="half" idx="2"/>
          </p:nvPr>
        </p:nvSpPr>
        <p:spPr>
          <a:xfrm>
            <a:off x="6269567" y="1436689"/>
            <a:ext cx="5484284" cy="50450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5" name="Date Placeholder 4"/>
          <p:cNvSpPr>
            <a:spLocks noGrp="1"/>
          </p:cNvSpPr>
          <p:nvPr>
            <p:ph type="dt" sz="half" idx="10"/>
          </p:nvPr>
        </p:nvSpPr>
        <p:spPr/>
        <p:txBody>
          <a:bodyPr/>
          <a:lstStyle>
            <a:lvl1pPr>
              <a:defRPr/>
            </a:lvl1pPr>
          </a:lstStyle>
          <a:p>
            <a:pPr>
              <a:defRPr/>
            </a:pPr>
            <a:endParaRPr lang="en-ZA"/>
          </a:p>
        </p:txBody>
      </p:sp>
      <p:sp>
        <p:nvSpPr>
          <p:cNvPr id="6" name="Footer Placeholder 5"/>
          <p:cNvSpPr>
            <a:spLocks noGrp="1"/>
          </p:cNvSpPr>
          <p:nvPr>
            <p:ph type="ftr" sz="quarter" idx="11"/>
          </p:nvPr>
        </p:nvSpPr>
        <p:spPr>
          <a:xfrm>
            <a:off x="4176185" y="6453189"/>
            <a:ext cx="3839633" cy="268287"/>
          </a:xfrm>
          <a:prstGeom prst="rect">
            <a:avLst/>
          </a:prstGeom>
        </p:spPr>
        <p:txBody>
          <a:bodyPr/>
          <a:lstStyle>
            <a:lvl1pPr>
              <a:defRPr/>
            </a:lvl1pPr>
          </a:lstStyle>
          <a:p>
            <a:pPr>
              <a:defRPr/>
            </a:pPr>
            <a:endParaRPr lang="en-ZA"/>
          </a:p>
        </p:txBody>
      </p:sp>
      <p:sp>
        <p:nvSpPr>
          <p:cNvPr id="7" name="Slide Number Placeholder 6"/>
          <p:cNvSpPr>
            <a:spLocks noGrp="1"/>
          </p:cNvSpPr>
          <p:nvPr>
            <p:ph type="sldNum" sz="quarter" idx="12"/>
          </p:nvPr>
        </p:nvSpPr>
        <p:spPr/>
        <p:txBody>
          <a:bodyPr/>
          <a:lstStyle>
            <a:lvl1pPr>
              <a:defRPr/>
            </a:lvl1pPr>
          </a:lstStyle>
          <a:p>
            <a:pPr>
              <a:defRPr/>
            </a:pPr>
            <a:fld id="{A9D3F5C8-E811-4E65-97BA-27F19E4F4292}" type="slidenum">
              <a:rPr lang="en-ZA"/>
              <a:pPr>
                <a:defRPr/>
              </a:pPr>
              <a:t>‹#›</a:t>
            </a:fld>
            <a:endParaRPr lang="en-ZA"/>
          </a:p>
        </p:txBody>
      </p:sp>
    </p:spTree>
    <p:extLst>
      <p:ext uri="{BB962C8B-B14F-4D97-AF65-F5344CB8AC3E}">
        <p14:creationId xmlns:p14="http://schemas.microsoft.com/office/powerpoint/2010/main" val="3309150614"/>
      </p:ext>
    </p:extLst>
  </p:cSld>
  <p:clrMapOvr>
    <a:masterClrMapping/>
  </p:clrMapOvr>
  <p:transition spd="slow">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p:cNvSpPr>
            <a:spLocks noGrp="1"/>
          </p:cNvSpPr>
          <p:nvPr>
            <p:ph type="dt" sz="half" idx="10"/>
          </p:nvPr>
        </p:nvSpPr>
        <p:spPr/>
        <p:txBody>
          <a:bodyPr/>
          <a:lstStyle>
            <a:lvl1pPr>
              <a:defRPr/>
            </a:lvl1pPr>
          </a:lstStyle>
          <a:p>
            <a:pPr>
              <a:defRPr/>
            </a:pPr>
            <a:endParaRPr lang="en-ZA"/>
          </a:p>
        </p:txBody>
      </p:sp>
      <p:sp>
        <p:nvSpPr>
          <p:cNvPr id="5" name="Footer Placeholder 4"/>
          <p:cNvSpPr>
            <a:spLocks noGrp="1"/>
          </p:cNvSpPr>
          <p:nvPr>
            <p:ph type="ftr" sz="quarter" idx="11"/>
          </p:nvPr>
        </p:nvSpPr>
        <p:spPr>
          <a:xfrm>
            <a:off x="4176185" y="6453189"/>
            <a:ext cx="3839633" cy="268287"/>
          </a:xfrm>
          <a:prstGeom prst="rect">
            <a:avLst/>
          </a:prstGeom>
        </p:spPr>
        <p:txBody>
          <a:bodyPr/>
          <a:lstStyle>
            <a:lvl1pPr>
              <a:defRPr/>
            </a:lvl1pPr>
          </a:lstStyle>
          <a:p>
            <a:pPr>
              <a:defRPr/>
            </a:pPr>
            <a:endParaRPr lang="en-ZA"/>
          </a:p>
        </p:txBody>
      </p:sp>
      <p:sp>
        <p:nvSpPr>
          <p:cNvPr id="6" name="Slide Number Placeholder 5"/>
          <p:cNvSpPr>
            <a:spLocks noGrp="1"/>
          </p:cNvSpPr>
          <p:nvPr>
            <p:ph type="sldNum" sz="quarter" idx="12"/>
          </p:nvPr>
        </p:nvSpPr>
        <p:spPr/>
        <p:txBody>
          <a:bodyPr/>
          <a:lstStyle>
            <a:lvl1pPr>
              <a:defRPr/>
            </a:lvl1pPr>
          </a:lstStyle>
          <a:p>
            <a:pPr>
              <a:defRPr/>
            </a:pPr>
            <a:fld id="{3F3B61B8-3B9E-4368-8888-EE2DD895FBC0}" type="slidenum">
              <a:rPr lang="en-ZA"/>
              <a:pPr>
                <a:defRPr/>
              </a:pPr>
              <a:t>‹#›</a:t>
            </a:fld>
            <a:endParaRPr lang="en-ZA"/>
          </a:p>
        </p:txBody>
      </p:sp>
    </p:spTree>
    <p:extLst>
      <p:ext uri="{BB962C8B-B14F-4D97-AF65-F5344CB8AC3E}">
        <p14:creationId xmlns:p14="http://schemas.microsoft.com/office/powerpoint/2010/main" val="1305761715"/>
      </p:ext>
    </p:extLst>
  </p:cSld>
  <p:clrMapOvr>
    <a:masterClrMapping/>
  </p:clrMapOvr>
  <p:transition spd="slow">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graphicFrame>
        <p:nvGraphicFramePr>
          <p:cNvPr id="7" name="Object 6" hidden="1"/>
          <p:cNvGraphicFramePr>
            <a:graphicFrameLocks noChangeAspect="1"/>
          </p:cNvGraphicFramePr>
          <p:nvPr userDrawn="1">
            <p:custDataLst>
              <p:tags r:id="rId1"/>
            </p:custDataLst>
            <p:extLst>
              <p:ext uri="{D42A27DB-BD31-4B8C-83A1-F6EECF244321}">
                <p14:modId xmlns:p14="http://schemas.microsoft.com/office/powerpoint/2010/main" val="113656507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270" imgH="270" progId="TCLayout.ActiveDocument.1">
                  <p:embed/>
                </p:oleObj>
              </mc:Choice>
              <mc:Fallback>
                <p:oleObj name="think-cell Slide" r:id="rId4" imgW="270" imgH="270" progId="TCLayout.ActiveDocument.1">
                  <p:embed/>
                  <p:pic>
                    <p:nvPicPr>
                      <p:cNvPr id="7" name="Object 6"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65" name="Rectangle 64" hidden="1"/>
          <p:cNvSpPr/>
          <p:nvPr userDrawn="1">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marL="0" lvl="0" indent="0" algn="ctr" eaLnBrk="1">
              <a:lnSpc>
                <a:spcPct val="90000"/>
              </a:lnSpc>
              <a:spcBef>
                <a:spcPct val="0"/>
              </a:spcBef>
              <a:spcAft>
                <a:spcPct val="0"/>
              </a:spcAft>
            </a:pPr>
            <a:endParaRPr lang="en-ZA" sz="2400" b="0" i="0" baseline="0" dirty="0">
              <a:latin typeface="Arial" panose="020B0604020202020204" pitchFamily="34" charset="0"/>
              <a:ea typeface="+mj-ea"/>
              <a:cs typeface="Arial" panose="020B0604020202020204" pitchFamily="34" charset="0"/>
              <a:sym typeface="Arial" panose="020B0604020202020204" pitchFamily="34" charset="0"/>
            </a:endParaRPr>
          </a:p>
        </p:txBody>
      </p:sp>
      <p:sp>
        <p:nvSpPr>
          <p:cNvPr id="2" name="Footer Placeholder 4">
            <a:extLst>
              <a:ext uri="{FF2B5EF4-FFF2-40B4-BE49-F238E27FC236}">
                <a16:creationId xmlns:a16="http://schemas.microsoft.com/office/drawing/2014/main" id="{206292CE-35FA-6E16-4E5E-A68EE9A5D682}"/>
              </a:ext>
            </a:extLst>
          </p:cNvPr>
          <p:cNvSpPr>
            <a:spLocks noGrp="1"/>
          </p:cNvSpPr>
          <p:nvPr>
            <p:ph type="ftr" sz="quarter" idx="3"/>
          </p:nvPr>
        </p:nvSpPr>
        <p:spPr>
          <a:xfrm>
            <a:off x="361680" y="6356350"/>
            <a:ext cx="10791424" cy="365125"/>
          </a:xfrm>
          <a:prstGeom prst="rect">
            <a:avLst/>
          </a:prstGeom>
        </p:spPr>
        <p:txBody>
          <a:bodyPr vert="horz" lIns="91440" tIns="45720" rIns="91440" bIns="45720" rtlCol="0" anchor="ctr"/>
          <a:lstStyle>
            <a:lvl1pPr algn="l" eaLnBrk="1">
              <a:defRPr sz="1000">
                <a:solidFill>
                  <a:schemeClr val="tx1">
                    <a:tint val="75000"/>
                  </a:schemeClr>
                </a:solidFill>
                <a:latin typeface="Arial" panose="020B0604020202020204" pitchFamily="34" charset="0"/>
                <a:cs typeface="Arial" panose="020B0604020202020204" pitchFamily="34" charset="0"/>
              </a:defRPr>
            </a:lvl1pPr>
          </a:lstStyle>
          <a:p>
            <a:endParaRPr lang="en-ZA" dirty="0"/>
          </a:p>
        </p:txBody>
      </p:sp>
      <p:sp>
        <p:nvSpPr>
          <p:cNvPr id="3" name="Slide Number Placeholder 5">
            <a:extLst>
              <a:ext uri="{FF2B5EF4-FFF2-40B4-BE49-F238E27FC236}">
                <a16:creationId xmlns:a16="http://schemas.microsoft.com/office/drawing/2014/main" id="{8DDBAB9D-F630-EF72-1E01-F6D8D4E5B081}"/>
              </a:ext>
            </a:extLst>
          </p:cNvPr>
          <p:cNvSpPr>
            <a:spLocks noGrp="1"/>
          </p:cNvSpPr>
          <p:nvPr>
            <p:ph type="sldNum" sz="quarter" idx="4"/>
          </p:nvPr>
        </p:nvSpPr>
        <p:spPr>
          <a:xfrm>
            <a:off x="11397802" y="6356350"/>
            <a:ext cx="347729" cy="365125"/>
          </a:xfrm>
          <a:prstGeom prst="rect">
            <a:avLst/>
          </a:prstGeom>
        </p:spPr>
        <p:txBody>
          <a:bodyPr vert="horz" lIns="91440" tIns="45720" rIns="91440" bIns="45720" rtlCol="0" anchor="ctr"/>
          <a:lstStyle>
            <a:lvl1pPr algn="r">
              <a:defRPr sz="1000">
                <a:solidFill>
                  <a:schemeClr val="tx1">
                    <a:tint val="75000"/>
                  </a:schemeClr>
                </a:solidFill>
                <a:latin typeface="Arial" panose="020B0604020202020204" pitchFamily="34" charset="0"/>
                <a:cs typeface="Arial" panose="020B0604020202020204" pitchFamily="34" charset="0"/>
              </a:defRPr>
            </a:lvl1pPr>
          </a:lstStyle>
          <a:p>
            <a:fld id="{56B1497D-D85C-49F0-B0C9-9C5FED4EAE9E}" type="slidenum">
              <a:rPr lang="en-ZA" smtClean="0"/>
              <a:pPr/>
              <a:t>‹#›</a:t>
            </a:fld>
            <a:endParaRPr lang="en-ZA" dirty="0"/>
          </a:p>
        </p:txBody>
      </p:sp>
    </p:spTree>
    <p:extLst>
      <p:ext uri="{BB962C8B-B14F-4D97-AF65-F5344CB8AC3E}">
        <p14:creationId xmlns:p14="http://schemas.microsoft.com/office/powerpoint/2010/main" val="30569442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graphicFrame>
        <p:nvGraphicFramePr>
          <p:cNvPr id="8" name="Object 7" hidden="1"/>
          <p:cNvGraphicFramePr>
            <a:graphicFrameLocks noChangeAspect="1"/>
          </p:cNvGraphicFramePr>
          <p:nvPr userDrawn="1">
            <p:custDataLst>
              <p:tags r:id="rId1"/>
            </p:custDataLst>
            <p:extLst>
              <p:ext uri="{D42A27DB-BD31-4B8C-83A1-F6EECF244321}">
                <p14:modId xmlns:p14="http://schemas.microsoft.com/office/powerpoint/2010/main" val="275219235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270" imgH="270" progId="TCLayout.ActiveDocument.1">
                  <p:embed/>
                </p:oleObj>
              </mc:Choice>
              <mc:Fallback>
                <p:oleObj name="think-cell Slide" r:id="rId4" imgW="270" imgH="270" progId="TCLayout.ActiveDocument.1">
                  <p:embed/>
                  <p:pic>
                    <p:nvPicPr>
                      <p:cNvPr id="8" name="Object 7"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7" name="Rectangle 6" hidden="1"/>
          <p:cNvSpPr/>
          <p:nvPr userDrawn="1">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marL="0" lvl="0" indent="0" algn="ctr" eaLnBrk="1">
              <a:lnSpc>
                <a:spcPct val="90000"/>
              </a:lnSpc>
              <a:spcBef>
                <a:spcPct val="0"/>
              </a:spcBef>
              <a:spcAft>
                <a:spcPct val="0"/>
              </a:spcAft>
            </a:pPr>
            <a:endParaRPr lang="en-ZA" sz="2400" b="0" i="0" baseline="0" dirty="0">
              <a:latin typeface="Arial" panose="020B0604020202020204" pitchFamily="34" charset="0"/>
              <a:ea typeface="+mj-ea"/>
              <a:cs typeface="+mj-cs"/>
              <a:sym typeface="Arial" panose="020B0604020202020204" pitchFamily="34" charset="0"/>
            </a:endParaRPr>
          </a:p>
        </p:txBody>
      </p:sp>
      <p:sp>
        <p:nvSpPr>
          <p:cNvPr id="2" name="Title 1"/>
          <p:cNvSpPr>
            <a:spLocks noGrp="1"/>
          </p:cNvSpPr>
          <p:nvPr>
            <p:ph type="title"/>
          </p:nvPr>
        </p:nvSpPr>
        <p:spPr/>
        <p:txBody>
          <a:bodyPr>
            <a:noAutofit/>
          </a:bodyPr>
          <a:lstStyle/>
          <a:p>
            <a:r>
              <a:rPr lang="en-US"/>
              <a:t>Click to edit Master title style</a:t>
            </a:r>
            <a:endParaRPr lang="en-ZA"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ZA" dirty="0"/>
          </a:p>
        </p:txBody>
      </p:sp>
      <p:sp>
        <p:nvSpPr>
          <p:cNvPr id="4" name="Footer Placeholder 4">
            <a:extLst>
              <a:ext uri="{FF2B5EF4-FFF2-40B4-BE49-F238E27FC236}">
                <a16:creationId xmlns:a16="http://schemas.microsoft.com/office/drawing/2014/main" id="{33A6B3C0-BE11-BB1E-37B2-3F2CECBAC164}"/>
              </a:ext>
            </a:extLst>
          </p:cNvPr>
          <p:cNvSpPr>
            <a:spLocks noGrp="1"/>
          </p:cNvSpPr>
          <p:nvPr>
            <p:ph type="ftr" sz="quarter" idx="3"/>
          </p:nvPr>
        </p:nvSpPr>
        <p:spPr>
          <a:xfrm>
            <a:off x="361680" y="6356350"/>
            <a:ext cx="10791424" cy="365125"/>
          </a:xfrm>
          <a:prstGeom prst="rect">
            <a:avLst/>
          </a:prstGeom>
        </p:spPr>
        <p:txBody>
          <a:bodyPr vert="horz" lIns="91440" tIns="45720" rIns="91440" bIns="45720" rtlCol="0" anchor="ctr"/>
          <a:lstStyle>
            <a:lvl1pPr algn="l" eaLnBrk="1">
              <a:defRPr sz="1000">
                <a:solidFill>
                  <a:schemeClr val="tx1">
                    <a:tint val="75000"/>
                  </a:schemeClr>
                </a:solidFill>
                <a:latin typeface="Arial" panose="020B0604020202020204" pitchFamily="34" charset="0"/>
                <a:cs typeface="Arial" panose="020B0604020202020204" pitchFamily="34" charset="0"/>
              </a:defRPr>
            </a:lvl1pPr>
          </a:lstStyle>
          <a:p>
            <a:endParaRPr lang="en-ZA" dirty="0"/>
          </a:p>
        </p:txBody>
      </p:sp>
      <p:sp>
        <p:nvSpPr>
          <p:cNvPr id="9" name="Slide Number Placeholder 5">
            <a:extLst>
              <a:ext uri="{FF2B5EF4-FFF2-40B4-BE49-F238E27FC236}">
                <a16:creationId xmlns:a16="http://schemas.microsoft.com/office/drawing/2014/main" id="{9AA2B460-5729-C216-9BDA-BB746E74BCD5}"/>
              </a:ext>
            </a:extLst>
          </p:cNvPr>
          <p:cNvSpPr>
            <a:spLocks noGrp="1"/>
          </p:cNvSpPr>
          <p:nvPr>
            <p:ph type="sldNum" sz="quarter" idx="4"/>
          </p:nvPr>
        </p:nvSpPr>
        <p:spPr>
          <a:xfrm>
            <a:off x="11397802" y="6356350"/>
            <a:ext cx="347729" cy="365125"/>
          </a:xfrm>
          <a:prstGeom prst="rect">
            <a:avLst/>
          </a:prstGeom>
        </p:spPr>
        <p:txBody>
          <a:bodyPr vert="horz" lIns="91440" tIns="45720" rIns="91440" bIns="45720" rtlCol="0" anchor="ctr"/>
          <a:lstStyle>
            <a:lvl1pPr algn="r">
              <a:defRPr sz="1000">
                <a:solidFill>
                  <a:schemeClr val="tx1">
                    <a:tint val="75000"/>
                  </a:schemeClr>
                </a:solidFill>
                <a:latin typeface="Arial" panose="020B0604020202020204" pitchFamily="34" charset="0"/>
                <a:cs typeface="Arial" panose="020B0604020202020204" pitchFamily="34" charset="0"/>
              </a:defRPr>
            </a:lvl1pPr>
          </a:lstStyle>
          <a:p>
            <a:fld id="{56B1497D-D85C-49F0-B0C9-9C5FED4EAE9E}" type="slidenum">
              <a:rPr lang="en-ZA" smtClean="0"/>
              <a:pPr/>
              <a:t>‹#›</a:t>
            </a:fld>
            <a:endParaRPr lang="en-ZA" dirty="0"/>
          </a:p>
        </p:txBody>
      </p:sp>
    </p:spTree>
    <p:extLst>
      <p:ext uri="{BB962C8B-B14F-4D97-AF65-F5344CB8AC3E}">
        <p14:creationId xmlns:p14="http://schemas.microsoft.com/office/powerpoint/2010/main" val="264193626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13" Type="http://schemas.openxmlformats.org/officeDocument/2006/relationships/image" Target="../media/image2.em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emf"/><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oleObject" Target="../embeddings/oleObject1.bin"/><Relationship Id="rId5" Type="http://schemas.openxmlformats.org/officeDocument/2006/relationships/slideLayout" Target="../slideLayouts/slideLayout5.xml"/><Relationship Id="rId10" Type="http://schemas.openxmlformats.org/officeDocument/2006/relationships/tags" Target="../tags/tag3.xml"/><Relationship Id="rId4" Type="http://schemas.openxmlformats.org/officeDocument/2006/relationships/slideLayout" Target="../slideLayouts/slideLayout4.xml"/><Relationship Id="rId9" Type="http://schemas.openxmlformats.org/officeDocument/2006/relationships/tags" Target="../tags/tag2.xml"/><Relationship Id="rId14" Type="http://schemas.openxmlformats.org/officeDocument/2006/relationships/image" Target="../media/image3.emf"/></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2.emf"/><Relationship Id="rId3" Type="http://schemas.openxmlformats.org/officeDocument/2006/relationships/theme" Target="../theme/theme2.xml"/><Relationship Id="rId7" Type="http://schemas.openxmlformats.org/officeDocument/2006/relationships/image" Target="../media/image1.emf"/><Relationship Id="rId2" Type="http://schemas.openxmlformats.org/officeDocument/2006/relationships/slideLayout" Target="../slideLayouts/slideLayout9.xml"/><Relationship Id="rId1" Type="http://schemas.openxmlformats.org/officeDocument/2006/relationships/slideLayout" Target="../slideLayouts/slideLayout8.xml"/><Relationship Id="rId6" Type="http://schemas.openxmlformats.org/officeDocument/2006/relationships/oleObject" Target="../embeddings/oleObject7.bin"/><Relationship Id="rId5" Type="http://schemas.openxmlformats.org/officeDocument/2006/relationships/tags" Target="../tags/tag15.xml"/><Relationship Id="rId4" Type="http://schemas.openxmlformats.org/officeDocument/2006/relationships/tags" Target="../tags/tag14.xml"/><Relationship Id="rId9" Type="http://schemas.openxmlformats.org/officeDocument/2006/relationships/image" Target="../media/image3.emf"/></Relationships>
</file>

<file path=ppt/slideMasters/_rels/slideMaster3.xml.rels><?xml version="1.0" encoding="UTF-8" standalone="yes"?>
<Relationships xmlns="http://schemas.openxmlformats.org/package/2006/relationships"><Relationship Id="rId8" Type="http://schemas.openxmlformats.org/officeDocument/2006/relationships/image" Target="../media/image2.emf"/><Relationship Id="rId3" Type="http://schemas.openxmlformats.org/officeDocument/2006/relationships/theme" Target="../theme/theme3.xml"/><Relationship Id="rId7" Type="http://schemas.openxmlformats.org/officeDocument/2006/relationships/image" Target="../media/image1.emf"/><Relationship Id="rId2" Type="http://schemas.openxmlformats.org/officeDocument/2006/relationships/slideLayout" Target="../slideLayouts/slideLayout11.xml"/><Relationship Id="rId1" Type="http://schemas.openxmlformats.org/officeDocument/2006/relationships/slideLayout" Target="../slideLayouts/slideLayout10.xml"/><Relationship Id="rId6" Type="http://schemas.openxmlformats.org/officeDocument/2006/relationships/oleObject" Target="../embeddings/oleObject10.bin"/><Relationship Id="rId5" Type="http://schemas.openxmlformats.org/officeDocument/2006/relationships/tags" Target="../tags/tag21.xml"/><Relationship Id="rId4" Type="http://schemas.openxmlformats.org/officeDocument/2006/relationships/tags" Target="../tags/tag20.xml"/><Relationship Id="rId9" Type="http://schemas.openxmlformats.org/officeDocument/2006/relationships/image" Target="../media/image3.emf"/></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aphicFrame>
        <p:nvGraphicFramePr>
          <p:cNvPr id="11" name="Object 10" hidden="1"/>
          <p:cNvGraphicFramePr>
            <a:graphicFrameLocks noChangeAspect="1"/>
          </p:cNvGraphicFramePr>
          <p:nvPr userDrawn="1">
            <p:custDataLst>
              <p:tags r:id="rId9"/>
            </p:custDataLst>
            <p:extLst>
              <p:ext uri="{D42A27DB-BD31-4B8C-83A1-F6EECF244321}">
                <p14:modId xmlns:p14="http://schemas.microsoft.com/office/powerpoint/2010/main" val="424129710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11" imgW="270" imgH="270" progId="TCLayout.ActiveDocument.1">
                  <p:embed/>
                </p:oleObj>
              </mc:Choice>
              <mc:Fallback>
                <p:oleObj name="think-cell Slide" r:id="rId11" imgW="270" imgH="270" progId="TCLayout.ActiveDocument.1">
                  <p:embed/>
                  <p:pic>
                    <p:nvPicPr>
                      <p:cNvPr id="0" name=""/>
                      <p:cNvPicPr/>
                      <p:nvPr/>
                    </p:nvPicPr>
                    <p:blipFill>
                      <a:blip r:embed="rId12"/>
                      <a:stretch>
                        <a:fillRect/>
                      </a:stretch>
                    </p:blipFill>
                    <p:spPr>
                      <a:xfrm>
                        <a:off x="1588" y="1588"/>
                        <a:ext cx="1588" cy="1588"/>
                      </a:xfrm>
                      <a:prstGeom prst="rect">
                        <a:avLst/>
                      </a:prstGeom>
                    </p:spPr>
                  </p:pic>
                </p:oleObj>
              </mc:Fallback>
            </mc:AlternateContent>
          </a:graphicData>
        </a:graphic>
      </p:graphicFrame>
      <p:sp>
        <p:nvSpPr>
          <p:cNvPr id="10" name="Rectangle 9" hidden="1"/>
          <p:cNvSpPr/>
          <p:nvPr userDrawn="1">
            <p:custDataLst>
              <p:tags r:id="rId10"/>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eaLnBrk="1">
              <a:lnSpc>
                <a:spcPct val="90000"/>
              </a:lnSpc>
              <a:spcBef>
                <a:spcPct val="0"/>
              </a:spcBef>
              <a:spcAft>
                <a:spcPct val="0"/>
              </a:spcAft>
            </a:pPr>
            <a:endParaRPr lang="en-ZA" sz="2100" b="0" i="0" baseline="0" dirty="0">
              <a:latin typeface="Arial" panose="020B0604020202020204" pitchFamily="34" charset="0"/>
              <a:ea typeface="+mj-ea"/>
              <a:cs typeface="+mj-cs"/>
              <a:sym typeface="Arial" panose="020B0604020202020204" pitchFamily="34" charset="0"/>
            </a:endParaRPr>
          </a:p>
        </p:txBody>
      </p:sp>
      <p:sp>
        <p:nvSpPr>
          <p:cNvPr id="15" name="Rectangle 14">
            <a:extLst>
              <a:ext uri="{FF2B5EF4-FFF2-40B4-BE49-F238E27FC236}">
                <a16:creationId xmlns:a16="http://schemas.microsoft.com/office/drawing/2014/main" id="{B61B89DF-EAC8-9D04-A4FE-29DE4D44D116}"/>
              </a:ext>
            </a:extLst>
          </p:cNvPr>
          <p:cNvSpPr/>
          <p:nvPr userDrawn="1"/>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15">
            <a:extLst>
              <a:ext uri="{FF2B5EF4-FFF2-40B4-BE49-F238E27FC236}">
                <a16:creationId xmlns:a16="http://schemas.microsoft.com/office/drawing/2014/main" id="{2CDCE3E3-9DDD-720F-B114-D73CEB41A5FD}"/>
              </a:ext>
            </a:extLst>
          </p:cNvPr>
          <p:cNvPicPr>
            <a:picLocks noChangeAspect="1"/>
          </p:cNvPicPr>
          <p:nvPr userDrawn="1"/>
        </p:nvPicPr>
        <p:blipFill>
          <a:blip r:embed="rId13"/>
          <a:stretch>
            <a:fillRect/>
          </a:stretch>
        </p:blipFill>
        <p:spPr>
          <a:xfrm>
            <a:off x="10234592" y="544512"/>
            <a:ext cx="1422400" cy="368300"/>
          </a:xfrm>
          <a:prstGeom prst="rect">
            <a:avLst/>
          </a:prstGeom>
        </p:spPr>
      </p:pic>
      <p:pic>
        <p:nvPicPr>
          <p:cNvPr id="17" name="Picture 16">
            <a:extLst>
              <a:ext uri="{FF2B5EF4-FFF2-40B4-BE49-F238E27FC236}">
                <a16:creationId xmlns:a16="http://schemas.microsoft.com/office/drawing/2014/main" id="{FBDB45C7-CE4D-C529-B1D9-402A7799F835}"/>
              </a:ext>
            </a:extLst>
          </p:cNvPr>
          <p:cNvPicPr>
            <a:picLocks noChangeAspect="1"/>
          </p:cNvPicPr>
          <p:nvPr userDrawn="1"/>
        </p:nvPicPr>
        <p:blipFill>
          <a:blip r:embed="rId14"/>
          <a:stretch>
            <a:fillRect/>
          </a:stretch>
        </p:blipFill>
        <p:spPr>
          <a:xfrm>
            <a:off x="9829719" y="550086"/>
            <a:ext cx="241300" cy="368300"/>
          </a:xfrm>
          <a:prstGeom prst="rect">
            <a:avLst/>
          </a:prstGeom>
        </p:spPr>
      </p:pic>
    </p:spTree>
    <p:extLst>
      <p:ext uri="{BB962C8B-B14F-4D97-AF65-F5344CB8AC3E}">
        <p14:creationId xmlns:p14="http://schemas.microsoft.com/office/powerpoint/2010/main" val="2030761648"/>
      </p:ext>
    </p:extLst>
  </p:cSld>
  <p:clrMap bg1="lt1" tx1="dk1" bg2="lt2" tx2="dk2" accent1="accent1" accent2="accent2" accent3="accent3" accent4="accent4" accent5="accent5" accent6="accent6" hlink="hlink" folHlink="folHlink"/>
  <p:sldLayoutIdLst>
    <p:sldLayoutId id="2147483651" r:id="rId1"/>
    <p:sldLayoutId id="2147483656" r:id="rId2"/>
    <p:sldLayoutId id="2147483650" r:id="rId3"/>
    <p:sldLayoutId id="2147483657" r:id="rId4"/>
    <p:sldLayoutId id="2147483655" r:id="rId5"/>
    <p:sldLayoutId id="2147483665" r:id="rId6"/>
    <p:sldLayoutId id="2147483667" r:id="rId7"/>
  </p:sldLayoutIdLst>
  <p:hf hdr="0" dt="0"/>
  <p:txStyles>
    <p:titleStyle>
      <a:lvl1pPr algn="l" defTabSz="914400" rtl="0" eaLnBrk="1" latinLnBrk="0" hangingPunct="1">
        <a:lnSpc>
          <a:spcPct val="90000"/>
        </a:lnSpc>
        <a:spcBef>
          <a:spcPct val="0"/>
        </a:spcBef>
        <a:buNone/>
        <a:defRPr sz="2100" kern="1200">
          <a:solidFill>
            <a:schemeClr val="bg1"/>
          </a:solidFill>
          <a:latin typeface="+mj-lt"/>
          <a:ea typeface="+mj-ea"/>
          <a:cs typeface="+mj-cs"/>
        </a:defRPr>
      </a:lvl1pPr>
    </p:titleStyle>
    <p:bodyStyle>
      <a:lvl1pPr marL="228600" indent="-228600" algn="l" defTabSz="914400" rtl="0" eaLnBrk="1" latinLnBrk="0" hangingPunct="1">
        <a:lnSpc>
          <a:spcPct val="90000"/>
        </a:lnSpc>
        <a:spcBef>
          <a:spcPts val="1000"/>
        </a:spcBef>
        <a:buClr>
          <a:schemeClr val="bg1">
            <a:lumMod val="50000"/>
          </a:schemeClr>
        </a:buClr>
        <a:buFont typeface="Wingdings" panose="05000000000000000000" pitchFamily="2" charset="2"/>
        <a:buChar char="§"/>
        <a:defRPr sz="1400" kern="1200">
          <a:solidFill>
            <a:srgbClr val="1D3E88"/>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Clr>
          <a:schemeClr val="bg1">
            <a:lumMod val="50000"/>
          </a:schemeClr>
        </a:buClr>
        <a:buFont typeface="Calibri" panose="020F0502020204030204" pitchFamily="34" charset="0"/>
        <a:buChar char="-"/>
        <a:defRPr sz="1400" kern="1200">
          <a:solidFill>
            <a:srgbClr val="1D3E88"/>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Clr>
          <a:schemeClr val="bg1">
            <a:lumMod val="50000"/>
          </a:schemeClr>
        </a:buClr>
        <a:buFont typeface="Arial" panose="020B0604020202020204" pitchFamily="34" charset="0"/>
        <a:buChar char="•"/>
        <a:defRPr sz="1400" kern="1200">
          <a:solidFill>
            <a:srgbClr val="1D3E88"/>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Clr>
          <a:schemeClr val="bg1">
            <a:lumMod val="50000"/>
          </a:schemeClr>
        </a:buClr>
        <a:buFont typeface="Courier New" panose="02070309020205020404" pitchFamily="49" charset="0"/>
        <a:buChar char="o"/>
        <a:defRPr sz="1400" kern="1200">
          <a:solidFill>
            <a:srgbClr val="1D3E88"/>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Clr>
          <a:schemeClr val="bg1">
            <a:lumMod val="50000"/>
          </a:schemeClr>
        </a:buClr>
        <a:buFont typeface="Wingdings" panose="05000000000000000000" pitchFamily="2" charset="2"/>
        <a:buChar char="Ø"/>
        <a:defRPr sz="1400" kern="1200">
          <a:solidFill>
            <a:srgbClr val="1D3E88"/>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0A7057F0-5F5E-786F-613E-0CBEA464107A}"/>
              </a:ext>
            </a:extLst>
          </p:cNvPr>
          <p:cNvSpPr/>
          <p:nvPr userDrawn="1"/>
        </p:nvSpPr>
        <p:spPr>
          <a:xfrm>
            <a:off x="0" y="0"/>
            <a:ext cx="12192000" cy="990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11" name="Object 10" hidden="1"/>
          <p:cNvGraphicFramePr>
            <a:graphicFrameLocks noChangeAspect="1"/>
          </p:cNvGraphicFramePr>
          <p:nvPr userDrawn="1">
            <p:custDataLst>
              <p:tags r:id="rId4"/>
            </p:custDataLst>
            <p:extLst>
              <p:ext uri="{D42A27DB-BD31-4B8C-83A1-F6EECF244321}">
                <p14:modId xmlns:p14="http://schemas.microsoft.com/office/powerpoint/2010/main" val="327276721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6" imgW="270" imgH="270" progId="TCLayout.ActiveDocument.1">
                  <p:embed/>
                </p:oleObj>
              </mc:Choice>
              <mc:Fallback>
                <p:oleObj name="think-cell Slide" r:id="rId6" imgW="270" imgH="270" progId="TCLayout.ActiveDocument.1">
                  <p:embed/>
                  <p:pic>
                    <p:nvPicPr>
                      <p:cNvPr id="11" name="Object 10" hidden="1"/>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10" name="Rectangle 9" hidden="1"/>
          <p:cNvSpPr/>
          <p:nvPr userDrawn="1">
            <p:custDataLst>
              <p:tags r:id="rId5"/>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marL="0" lvl="0" indent="0" algn="ctr" eaLnBrk="1">
              <a:lnSpc>
                <a:spcPct val="90000"/>
              </a:lnSpc>
              <a:spcBef>
                <a:spcPct val="0"/>
              </a:spcBef>
              <a:spcAft>
                <a:spcPct val="0"/>
              </a:spcAft>
            </a:pPr>
            <a:endParaRPr lang="en-ZA" sz="2400" b="0" i="0" baseline="0" dirty="0">
              <a:latin typeface="Arial" panose="020B0604020202020204" pitchFamily="34" charset="0"/>
              <a:ea typeface="+mj-ea"/>
              <a:cs typeface="+mj-cs"/>
              <a:sym typeface="Arial" panose="020B0604020202020204" pitchFamily="34" charset="0"/>
            </a:endParaRPr>
          </a:p>
        </p:txBody>
      </p:sp>
      <p:sp>
        <p:nvSpPr>
          <p:cNvPr id="3" name="Text Placeholder 2"/>
          <p:cNvSpPr>
            <a:spLocks noGrp="1"/>
          </p:cNvSpPr>
          <p:nvPr>
            <p:ph type="body" idx="1"/>
          </p:nvPr>
        </p:nvSpPr>
        <p:spPr>
          <a:xfrm>
            <a:off x="361681" y="1223493"/>
            <a:ext cx="11383851" cy="4859022"/>
          </a:xfrm>
          <a:prstGeom prst="rect">
            <a:avLst/>
          </a:prstGeom>
        </p:spPr>
        <p:txBody>
          <a:bodyPr vert="horz" lIns="91440" tIns="45720" rIns="91440" bIns="45720" rtlCol="0">
            <a:normAutofit/>
          </a:bodyPr>
          <a:lstStyle/>
          <a:p>
            <a:pPr lvl="0"/>
            <a:r>
              <a:rPr lang="en-ZA" dirty="0"/>
              <a:t>Edit Master text styles</a:t>
            </a:r>
          </a:p>
          <a:p>
            <a:pPr lvl="1"/>
            <a:r>
              <a:rPr lang="en-ZA" dirty="0"/>
              <a:t>Second level</a:t>
            </a:r>
          </a:p>
          <a:p>
            <a:pPr lvl="2"/>
            <a:r>
              <a:rPr lang="en-ZA" dirty="0"/>
              <a:t>Third level</a:t>
            </a:r>
          </a:p>
          <a:p>
            <a:pPr lvl="3"/>
            <a:r>
              <a:rPr lang="en-ZA" dirty="0"/>
              <a:t>Fourth level</a:t>
            </a:r>
          </a:p>
          <a:p>
            <a:pPr lvl="4"/>
            <a:r>
              <a:rPr lang="en-ZA" dirty="0"/>
              <a:t>Fifth level</a:t>
            </a:r>
          </a:p>
        </p:txBody>
      </p:sp>
      <p:sp>
        <p:nvSpPr>
          <p:cNvPr id="5" name="Footer Placeholder 4"/>
          <p:cNvSpPr>
            <a:spLocks noGrp="1"/>
          </p:cNvSpPr>
          <p:nvPr>
            <p:ph type="ftr" sz="quarter" idx="3"/>
          </p:nvPr>
        </p:nvSpPr>
        <p:spPr>
          <a:xfrm>
            <a:off x="361680" y="6356350"/>
            <a:ext cx="10791424" cy="365125"/>
          </a:xfrm>
          <a:prstGeom prst="rect">
            <a:avLst/>
          </a:prstGeom>
        </p:spPr>
        <p:txBody>
          <a:bodyPr vert="horz" lIns="91440" tIns="45720" rIns="91440" bIns="45720" rtlCol="0" anchor="ctr"/>
          <a:lstStyle>
            <a:lvl1pPr algn="l" eaLnBrk="1">
              <a:defRPr sz="1000">
                <a:solidFill>
                  <a:schemeClr val="tx1">
                    <a:tint val="75000"/>
                  </a:schemeClr>
                </a:solidFill>
                <a:latin typeface="Arial" panose="020B0604020202020204" pitchFamily="34" charset="0"/>
                <a:cs typeface="Arial" panose="020B0604020202020204" pitchFamily="34" charset="0"/>
              </a:defRPr>
            </a:lvl1pPr>
          </a:lstStyle>
          <a:p>
            <a:endParaRPr lang="en-ZA" dirty="0"/>
          </a:p>
        </p:txBody>
      </p:sp>
      <p:sp>
        <p:nvSpPr>
          <p:cNvPr id="6" name="Slide Number Placeholder 5"/>
          <p:cNvSpPr>
            <a:spLocks noGrp="1"/>
          </p:cNvSpPr>
          <p:nvPr>
            <p:ph type="sldNum" sz="quarter" idx="4"/>
          </p:nvPr>
        </p:nvSpPr>
        <p:spPr>
          <a:xfrm>
            <a:off x="11397802" y="6356350"/>
            <a:ext cx="347729" cy="365125"/>
          </a:xfrm>
          <a:prstGeom prst="rect">
            <a:avLst/>
          </a:prstGeom>
        </p:spPr>
        <p:txBody>
          <a:bodyPr vert="horz" lIns="91440" tIns="45720" rIns="91440" bIns="45720" rtlCol="0" anchor="ctr"/>
          <a:lstStyle>
            <a:lvl1pPr algn="r">
              <a:defRPr sz="1000">
                <a:solidFill>
                  <a:schemeClr val="tx1">
                    <a:tint val="75000"/>
                  </a:schemeClr>
                </a:solidFill>
                <a:latin typeface="Arial" panose="020B0604020202020204" pitchFamily="34" charset="0"/>
                <a:cs typeface="Arial" panose="020B0604020202020204" pitchFamily="34" charset="0"/>
              </a:defRPr>
            </a:lvl1pPr>
          </a:lstStyle>
          <a:p>
            <a:fld id="{56B1497D-D85C-49F0-B0C9-9C5FED4EAE9E}" type="slidenum">
              <a:rPr lang="en-ZA" smtClean="0"/>
              <a:pPr/>
              <a:t>‹#›</a:t>
            </a:fld>
            <a:endParaRPr lang="en-ZA" dirty="0"/>
          </a:p>
        </p:txBody>
      </p:sp>
      <p:sp>
        <p:nvSpPr>
          <p:cNvPr id="2" name="Title Placeholder 1"/>
          <p:cNvSpPr>
            <a:spLocks noGrp="1"/>
          </p:cNvSpPr>
          <p:nvPr>
            <p:ph type="title"/>
          </p:nvPr>
        </p:nvSpPr>
        <p:spPr>
          <a:xfrm>
            <a:off x="361681" y="205769"/>
            <a:ext cx="9511777" cy="666000"/>
          </a:xfrm>
          <a:prstGeom prst="rect">
            <a:avLst/>
          </a:prstGeom>
        </p:spPr>
        <p:txBody>
          <a:bodyPr vert="horz" lIns="91440" tIns="45720" rIns="91440" bIns="45720" rtlCol="0" anchor="ctr">
            <a:noAutofit/>
          </a:bodyPr>
          <a:lstStyle/>
          <a:p>
            <a:r>
              <a:rPr lang="en-US" noProof="0" dirty="0"/>
              <a:t>Click to edit Master title style</a:t>
            </a:r>
            <a:endParaRPr lang="en-ZA" noProof="0" dirty="0"/>
          </a:p>
        </p:txBody>
      </p:sp>
      <p:pic>
        <p:nvPicPr>
          <p:cNvPr id="13" name="Picture 12">
            <a:extLst>
              <a:ext uri="{FF2B5EF4-FFF2-40B4-BE49-F238E27FC236}">
                <a16:creationId xmlns:a16="http://schemas.microsoft.com/office/drawing/2014/main" id="{2A1EFD3B-809C-B8A0-4D86-16532E5E7488}"/>
              </a:ext>
            </a:extLst>
          </p:cNvPr>
          <p:cNvPicPr>
            <a:picLocks noChangeAspect="1"/>
          </p:cNvPicPr>
          <p:nvPr userDrawn="1"/>
        </p:nvPicPr>
        <p:blipFill>
          <a:blip r:embed="rId8"/>
          <a:stretch>
            <a:fillRect/>
          </a:stretch>
        </p:blipFill>
        <p:spPr>
          <a:xfrm>
            <a:off x="10441904" y="312737"/>
            <a:ext cx="1422400" cy="368300"/>
          </a:xfrm>
          <a:prstGeom prst="rect">
            <a:avLst/>
          </a:prstGeom>
        </p:spPr>
      </p:pic>
      <p:pic>
        <p:nvPicPr>
          <p:cNvPr id="14" name="Picture 13">
            <a:extLst>
              <a:ext uri="{FF2B5EF4-FFF2-40B4-BE49-F238E27FC236}">
                <a16:creationId xmlns:a16="http://schemas.microsoft.com/office/drawing/2014/main" id="{39A3506A-6DD2-E9D5-DD05-B23171DA1339}"/>
              </a:ext>
            </a:extLst>
          </p:cNvPr>
          <p:cNvPicPr>
            <a:picLocks noChangeAspect="1"/>
          </p:cNvPicPr>
          <p:nvPr userDrawn="1"/>
        </p:nvPicPr>
        <p:blipFill>
          <a:blip r:embed="rId9"/>
          <a:stretch>
            <a:fillRect/>
          </a:stretch>
        </p:blipFill>
        <p:spPr>
          <a:xfrm>
            <a:off x="10037031" y="318311"/>
            <a:ext cx="241300" cy="368300"/>
          </a:xfrm>
          <a:prstGeom prst="rect">
            <a:avLst/>
          </a:prstGeom>
        </p:spPr>
      </p:pic>
      <p:sp>
        <p:nvSpPr>
          <p:cNvPr id="15" name="Rectangle 14">
            <a:extLst>
              <a:ext uri="{FF2B5EF4-FFF2-40B4-BE49-F238E27FC236}">
                <a16:creationId xmlns:a16="http://schemas.microsoft.com/office/drawing/2014/main" id="{B56DB893-999D-78A5-DBD6-5B38A7382F94}"/>
              </a:ext>
            </a:extLst>
          </p:cNvPr>
          <p:cNvSpPr/>
          <p:nvPr userDrawn="1"/>
        </p:nvSpPr>
        <p:spPr>
          <a:xfrm>
            <a:off x="0" y="6176963"/>
            <a:ext cx="12192000" cy="45719"/>
          </a:xfrm>
          <a:prstGeom prst="rect">
            <a:avLst/>
          </a:prstGeom>
          <a:solidFill>
            <a:schemeClr val="tx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4264861000"/>
      </p:ext>
    </p:extLst>
  </p:cSld>
  <p:clrMap bg1="lt1" tx1="dk1" bg2="lt2" tx2="dk2" accent1="accent1" accent2="accent2" accent3="accent3" accent4="accent4" accent5="accent5" accent6="accent6" hlink="hlink" folHlink="folHlink"/>
  <p:sldLayoutIdLst>
    <p:sldLayoutId id="2147483653" r:id="rId1"/>
    <p:sldLayoutId id="2147483654" r:id="rId2"/>
  </p:sldLayoutIdLst>
  <p:txStyles>
    <p:titleStyle>
      <a:lvl1pPr algn="l" defTabSz="914400" rtl="0" eaLnBrk="1" latinLnBrk="0" hangingPunct="1">
        <a:lnSpc>
          <a:spcPct val="90000"/>
        </a:lnSpc>
        <a:spcBef>
          <a:spcPct val="0"/>
        </a:spcBef>
        <a:buNone/>
        <a:defRPr sz="2400" kern="1200">
          <a:solidFill>
            <a:schemeClr val="bg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Wingdings" panose="05000000000000000000" pitchFamily="2" charset="2"/>
        <a:buChar char="§"/>
        <a:defRPr sz="1400" kern="1200">
          <a:solidFill>
            <a:srgbClr val="1D3E88"/>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Clr>
          <a:srgbClr val="1D3E88"/>
        </a:buClr>
        <a:buFont typeface="Calibri" panose="020F0502020204030204" pitchFamily="34" charset="0"/>
        <a:buChar char="-"/>
        <a:defRPr sz="1400" kern="1200">
          <a:solidFill>
            <a:srgbClr val="1D3E88"/>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rgbClr val="1D3E88"/>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Courier New" panose="02070309020205020404" pitchFamily="49" charset="0"/>
        <a:buChar char="o"/>
        <a:defRPr sz="1400" kern="1200">
          <a:solidFill>
            <a:srgbClr val="1D3E88"/>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Wingdings" panose="05000000000000000000" pitchFamily="2" charset="2"/>
        <a:buChar char="Ø"/>
        <a:defRPr sz="1400" kern="1200">
          <a:solidFill>
            <a:srgbClr val="1D3E88"/>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0A7057F0-5F5E-786F-613E-0CBEA464107A}"/>
              </a:ext>
            </a:extLst>
          </p:cNvPr>
          <p:cNvSpPr/>
          <p:nvPr userDrawn="1"/>
        </p:nvSpPr>
        <p:spPr>
          <a:xfrm>
            <a:off x="0" y="0"/>
            <a:ext cx="12192000" cy="990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11" name="Object 10" hidden="1"/>
          <p:cNvGraphicFramePr>
            <a:graphicFrameLocks noChangeAspect="1"/>
          </p:cNvGraphicFramePr>
          <p:nvPr userDrawn="1">
            <p:custDataLst>
              <p:tags r:id="rId4"/>
            </p:custDataLst>
            <p:extLst>
              <p:ext uri="{D42A27DB-BD31-4B8C-83A1-F6EECF244321}">
                <p14:modId xmlns:p14="http://schemas.microsoft.com/office/powerpoint/2010/main" val="327276721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6" imgW="270" imgH="270" progId="TCLayout.ActiveDocument.1">
                  <p:embed/>
                </p:oleObj>
              </mc:Choice>
              <mc:Fallback>
                <p:oleObj name="think-cell Slide" r:id="rId6" imgW="270" imgH="270" progId="TCLayout.ActiveDocument.1">
                  <p:embed/>
                  <p:pic>
                    <p:nvPicPr>
                      <p:cNvPr id="11" name="Object 10" hidden="1"/>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10" name="Rectangle 9" hidden="1"/>
          <p:cNvSpPr/>
          <p:nvPr userDrawn="1">
            <p:custDataLst>
              <p:tags r:id="rId5"/>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marL="0" lvl="0" indent="0" algn="ctr" eaLnBrk="1">
              <a:lnSpc>
                <a:spcPct val="90000"/>
              </a:lnSpc>
              <a:spcBef>
                <a:spcPct val="0"/>
              </a:spcBef>
              <a:spcAft>
                <a:spcPct val="0"/>
              </a:spcAft>
            </a:pPr>
            <a:endParaRPr lang="en-ZA" sz="2400" b="0" i="0" baseline="0" dirty="0">
              <a:latin typeface="Arial" panose="020B0604020202020204" pitchFamily="34" charset="0"/>
              <a:ea typeface="+mj-ea"/>
              <a:cs typeface="+mj-cs"/>
              <a:sym typeface="Arial" panose="020B0604020202020204" pitchFamily="34" charset="0"/>
            </a:endParaRPr>
          </a:p>
        </p:txBody>
      </p:sp>
      <p:sp>
        <p:nvSpPr>
          <p:cNvPr id="3" name="Text Placeholder 2"/>
          <p:cNvSpPr>
            <a:spLocks noGrp="1"/>
          </p:cNvSpPr>
          <p:nvPr>
            <p:ph type="body" idx="1"/>
          </p:nvPr>
        </p:nvSpPr>
        <p:spPr>
          <a:xfrm>
            <a:off x="361681" y="1223493"/>
            <a:ext cx="11383851" cy="4859022"/>
          </a:xfrm>
          <a:prstGeom prst="rect">
            <a:avLst/>
          </a:prstGeom>
        </p:spPr>
        <p:txBody>
          <a:bodyPr vert="horz" lIns="91440" tIns="45720" rIns="91440" bIns="45720" rtlCol="0">
            <a:normAutofit/>
          </a:bodyPr>
          <a:lstStyle/>
          <a:p>
            <a:pPr lvl="0"/>
            <a:r>
              <a:rPr lang="en-ZA" dirty="0"/>
              <a:t>Edit Master text styles</a:t>
            </a:r>
          </a:p>
          <a:p>
            <a:pPr lvl="1"/>
            <a:r>
              <a:rPr lang="en-ZA" dirty="0"/>
              <a:t>Second level</a:t>
            </a:r>
          </a:p>
          <a:p>
            <a:pPr lvl="2"/>
            <a:r>
              <a:rPr lang="en-ZA" dirty="0"/>
              <a:t>Third level</a:t>
            </a:r>
          </a:p>
          <a:p>
            <a:pPr lvl="3"/>
            <a:r>
              <a:rPr lang="en-ZA" dirty="0"/>
              <a:t>Fourth level</a:t>
            </a:r>
          </a:p>
          <a:p>
            <a:pPr lvl="4"/>
            <a:r>
              <a:rPr lang="en-ZA" dirty="0"/>
              <a:t>Fifth level</a:t>
            </a:r>
          </a:p>
        </p:txBody>
      </p:sp>
      <p:sp>
        <p:nvSpPr>
          <p:cNvPr id="5" name="Footer Placeholder 4"/>
          <p:cNvSpPr>
            <a:spLocks noGrp="1"/>
          </p:cNvSpPr>
          <p:nvPr>
            <p:ph type="ftr" sz="quarter" idx="3"/>
          </p:nvPr>
        </p:nvSpPr>
        <p:spPr>
          <a:xfrm>
            <a:off x="361680" y="6356350"/>
            <a:ext cx="10791424" cy="365125"/>
          </a:xfrm>
          <a:prstGeom prst="rect">
            <a:avLst/>
          </a:prstGeom>
        </p:spPr>
        <p:txBody>
          <a:bodyPr vert="horz" lIns="91440" tIns="45720" rIns="91440" bIns="45720" rtlCol="0" anchor="ctr"/>
          <a:lstStyle>
            <a:lvl1pPr algn="l" eaLnBrk="1">
              <a:defRPr sz="1000">
                <a:solidFill>
                  <a:schemeClr val="tx1">
                    <a:tint val="75000"/>
                  </a:schemeClr>
                </a:solidFill>
                <a:latin typeface="Arial" panose="020B0604020202020204" pitchFamily="34" charset="0"/>
                <a:cs typeface="Arial" panose="020B0604020202020204" pitchFamily="34" charset="0"/>
              </a:defRPr>
            </a:lvl1pPr>
          </a:lstStyle>
          <a:p>
            <a:endParaRPr lang="en-ZA" dirty="0"/>
          </a:p>
        </p:txBody>
      </p:sp>
      <p:sp>
        <p:nvSpPr>
          <p:cNvPr id="6" name="Slide Number Placeholder 5"/>
          <p:cNvSpPr>
            <a:spLocks noGrp="1"/>
          </p:cNvSpPr>
          <p:nvPr>
            <p:ph type="sldNum" sz="quarter" idx="4"/>
          </p:nvPr>
        </p:nvSpPr>
        <p:spPr>
          <a:xfrm>
            <a:off x="11397802" y="6356350"/>
            <a:ext cx="347729" cy="365125"/>
          </a:xfrm>
          <a:prstGeom prst="rect">
            <a:avLst/>
          </a:prstGeom>
        </p:spPr>
        <p:txBody>
          <a:bodyPr vert="horz" lIns="91440" tIns="45720" rIns="91440" bIns="45720" rtlCol="0" anchor="ctr"/>
          <a:lstStyle>
            <a:lvl1pPr algn="r">
              <a:defRPr sz="1000">
                <a:solidFill>
                  <a:schemeClr val="tx1">
                    <a:tint val="75000"/>
                  </a:schemeClr>
                </a:solidFill>
                <a:latin typeface="Arial" panose="020B0604020202020204" pitchFamily="34" charset="0"/>
                <a:cs typeface="Arial" panose="020B0604020202020204" pitchFamily="34" charset="0"/>
              </a:defRPr>
            </a:lvl1pPr>
          </a:lstStyle>
          <a:p>
            <a:fld id="{56B1497D-D85C-49F0-B0C9-9C5FED4EAE9E}" type="slidenum">
              <a:rPr lang="en-ZA" smtClean="0"/>
              <a:pPr/>
              <a:t>‹#›</a:t>
            </a:fld>
            <a:endParaRPr lang="en-ZA" dirty="0"/>
          </a:p>
        </p:txBody>
      </p:sp>
      <p:sp>
        <p:nvSpPr>
          <p:cNvPr id="2" name="Title Placeholder 1"/>
          <p:cNvSpPr>
            <a:spLocks noGrp="1"/>
          </p:cNvSpPr>
          <p:nvPr>
            <p:ph type="title"/>
          </p:nvPr>
        </p:nvSpPr>
        <p:spPr>
          <a:xfrm>
            <a:off x="361681" y="205769"/>
            <a:ext cx="9511777" cy="666000"/>
          </a:xfrm>
          <a:prstGeom prst="rect">
            <a:avLst/>
          </a:prstGeom>
        </p:spPr>
        <p:txBody>
          <a:bodyPr vert="horz" lIns="91440" tIns="45720" rIns="91440" bIns="45720" rtlCol="0" anchor="ctr">
            <a:noAutofit/>
          </a:bodyPr>
          <a:lstStyle/>
          <a:p>
            <a:r>
              <a:rPr lang="en-US" noProof="0" dirty="0"/>
              <a:t>Click to edit Master title style</a:t>
            </a:r>
            <a:endParaRPr lang="en-ZA" noProof="0" dirty="0"/>
          </a:p>
        </p:txBody>
      </p:sp>
      <p:pic>
        <p:nvPicPr>
          <p:cNvPr id="13" name="Picture 12">
            <a:extLst>
              <a:ext uri="{FF2B5EF4-FFF2-40B4-BE49-F238E27FC236}">
                <a16:creationId xmlns:a16="http://schemas.microsoft.com/office/drawing/2014/main" id="{2A1EFD3B-809C-B8A0-4D86-16532E5E7488}"/>
              </a:ext>
            </a:extLst>
          </p:cNvPr>
          <p:cNvPicPr>
            <a:picLocks noChangeAspect="1"/>
          </p:cNvPicPr>
          <p:nvPr userDrawn="1"/>
        </p:nvPicPr>
        <p:blipFill>
          <a:blip r:embed="rId8"/>
          <a:stretch>
            <a:fillRect/>
          </a:stretch>
        </p:blipFill>
        <p:spPr>
          <a:xfrm>
            <a:off x="10441904" y="312737"/>
            <a:ext cx="1422400" cy="368300"/>
          </a:xfrm>
          <a:prstGeom prst="rect">
            <a:avLst/>
          </a:prstGeom>
        </p:spPr>
      </p:pic>
      <p:pic>
        <p:nvPicPr>
          <p:cNvPr id="14" name="Picture 13">
            <a:extLst>
              <a:ext uri="{FF2B5EF4-FFF2-40B4-BE49-F238E27FC236}">
                <a16:creationId xmlns:a16="http://schemas.microsoft.com/office/drawing/2014/main" id="{39A3506A-6DD2-E9D5-DD05-B23171DA1339}"/>
              </a:ext>
            </a:extLst>
          </p:cNvPr>
          <p:cNvPicPr>
            <a:picLocks noChangeAspect="1"/>
          </p:cNvPicPr>
          <p:nvPr userDrawn="1"/>
        </p:nvPicPr>
        <p:blipFill>
          <a:blip r:embed="rId9"/>
          <a:stretch>
            <a:fillRect/>
          </a:stretch>
        </p:blipFill>
        <p:spPr>
          <a:xfrm>
            <a:off x="10037031" y="318311"/>
            <a:ext cx="241300" cy="368300"/>
          </a:xfrm>
          <a:prstGeom prst="rect">
            <a:avLst/>
          </a:prstGeom>
        </p:spPr>
      </p:pic>
    </p:spTree>
    <p:extLst>
      <p:ext uri="{BB962C8B-B14F-4D97-AF65-F5344CB8AC3E}">
        <p14:creationId xmlns:p14="http://schemas.microsoft.com/office/powerpoint/2010/main" val="3874392560"/>
      </p:ext>
    </p:extLst>
  </p:cSld>
  <p:clrMap bg1="lt1" tx1="dk1" bg2="lt2" tx2="dk2" accent1="accent1" accent2="accent2" accent3="accent3" accent4="accent4" accent5="accent5" accent6="accent6" hlink="hlink" folHlink="folHlink"/>
  <p:sldLayoutIdLst>
    <p:sldLayoutId id="2147483659" r:id="rId1"/>
    <p:sldLayoutId id="2147483660" r:id="rId2"/>
  </p:sldLayoutIdLst>
  <p:hf hdr="0" ftr="0" dt="0"/>
  <p:txStyles>
    <p:titleStyle>
      <a:lvl1pPr algn="l" defTabSz="914400" rtl="0" eaLnBrk="1" latinLnBrk="0" hangingPunct="1">
        <a:lnSpc>
          <a:spcPct val="90000"/>
        </a:lnSpc>
        <a:spcBef>
          <a:spcPct val="0"/>
        </a:spcBef>
        <a:buNone/>
        <a:defRPr sz="2400" kern="1200">
          <a:solidFill>
            <a:schemeClr val="bg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Wingdings" panose="05000000000000000000" pitchFamily="2" charset="2"/>
        <a:buChar char="§"/>
        <a:defRPr sz="1400" kern="1200">
          <a:solidFill>
            <a:srgbClr val="1D3E88"/>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Clr>
          <a:srgbClr val="1D3E88"/>
        </a:buClr>
        <a:buFont typeface="Calibri" panose="020F0502020204030204" pitchFamily="34" charset="0"/>
        <a:buChar char="-"/>
        <a:defRPr sz="1400" kern="1200">
          <a:solidFill>
            <a:srgbClr val="1D3E88"/>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rgbClr val="1D3E88"/>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Courier New" panose="02070309020205020404" pitchFamily="49" charset="0"/>
        <a:buChar char="o"/>
        <a:defRPr sz="1400" kern="1200">
          <a:solidFill>
            <a:srgbClr val="1D3E88"/>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Wingdings" panose="05000000000000000000" pitchFamily="2" charset="2"/>
        <a:buChar char="Ø"/>
        <a:defRPr sz="1400" kern="1200">
          <a:solidFill>
            <a:srgbClr val="1D3E88"/>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image" Target="../media/image17.emf"/><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image" Target="../media/image19.emf"/><Relationship Id="rId1" Type="http://schemas.openxmlformats.org/officeDocument/2006/relationships/slideLayout" Target="../slideLayouts/slideLayout10.xml"/><Relationship Id="rId6" Type="http://schemas.openxmlformats.org/officeDocument/2006/relationships/image" Target="../media/image23.emf"/><Relationship Id="rId5" Type="http://schemas.openxmlformats.org/officeDocument/2006/relationships/image" Target="../media/image22.emf"/><Relationship Id="rId4" Type="http://schemas.openxmlformats.org/officeDocument/2006/relationships/image" Target="../media/image21.emf"/></Relationships>
</file>

<file path=ppt/slides/_rels/slide13.xml.rels><?xml version="1.0" encoding="UTF-8" standalone="yes"?>
<Relationships xmlns="http://schemas.openxmlformats.org/package/2006/relationships"><Relationship Id="rId3" Type="http://schemas.openxmlformats.org/officeDocument/2006/relationships/image" Target="../media/image25.emf"/><Relationship Id="rId2" Type="http://schemas.openxmlformats.org/officeDocument/2006/relationships/image" Target="../media/image24.emf"/><Relationship Id="rId1" Type="http://schemas.openxmlformats.org/officeDocument/2006/relationships/slideLayout" Target="../slideLayouts/slideLayout10.xml"/></Relationships>
</file>

<file path=ppt/slides/_rels/slide1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jpeg"/><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notesSlide" Target="../notesSlides/notesSlide1.xml"/><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notesSlide" Target="../notesSlides/notesSlide2.xml"/><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Title 1">
            <a:extLst>
              <a:ext uri="{FF2B5EF4-FFF2-40B4-BE49-F238E27FC236}">
                <a16:creationId xmlns:a16="http://schemas.microsoft.com/office/drawing/2014/main" id="{F8780D8C-BCD7-3B6A-BABD-6AB3B0950982}"/>
              </a:ext>
            </a:extLst>
          </p:cNvPr>
          <p:cNvSpPr>
            <a:spLocks noGrp="1"/>
          </p:cNvSpPr>
          <p:nvPr>
            <p:ph type="ctrTitle"/>
          </p:nvPr>
        </p:nvSpPr>
        <p:spPr>
          <a:xfrm>
            <a:off x="4440238" y="1404737"/>
            <a:ext cx="7295501" cy="671713"/>
          </a:xfrm>
        </p:spPr>
        <p:txBody>
          <a:bodyPr>
            <a:normAutofit/>
          </a:bodyPr>
          <a:lstStyle/>
          <a:p>
            <a:pPr>
              <a:lnSpc>
                <a:spcPct val="100000"/>
              </a:lnSpc>
            </a:pPr>
            <a:r>
              <a:rPr lang="en-US" altLang="en-US" sz="2800" b="1" dirty="0"/>
              <a:t>Weekly System Status</a:t>
            </a:r>
            <a:endParaRPr lang="en-US" dirty="0"/>
          </a:p>
        </p:txBody>
      </p:sp>
      <p:sp>
        <p:nvSpPr>
          <p:cNvPr id="47" name="Subtitle 2">
            <a:extLst>
              <a:ext uri="{FF2B5EF4-FFF2-40B4-BE49-F238E27FC236}">
                <a16:creationId xmlns:a16="http://schemas.microsoft.com/office/drawing/2014/main" id="{2D802CC3-2305-707A-8CCF-F91E97075EC5}"/>
              </a:ext>
            </a:extLst>
          </p:cNvPr>
          <p:cNvSpPr>
            <a:spLocks noGrp="1"/>
          </p:cNvSpPr>
          <p:nvPr>
            <p:ph type="subTitle" idx="1"/>
          </p:nvPr>
        </p:nvSpPr>
        <p:spPr>
          <a:xfrm>
            <a:off x="4440238" y="2924226"/>
            <a:ext cx="7295501" cy="365126"/>
          </a:xfrm>
        </p:spPr>
        <p:txBody>
          <a:bodyPr/>
          <a:lstStyle/>
          <a:p>
            <a:r>
              <a:rPr lang="en-US" sz="1600" dirty="0">
                <a:solidFill>
                  <a:schemeClr val="bg1"/>
                </a:solidFill>
              </a:rPr>
              <a:t>Compiled by: System Operator</a:t>
            </a:r>
          </a:p>
        </p:txBody>
      </p:sp>
      <p:sp>
        <p:nvSpPr>
          <p:cNvPr id="49" name="Text Placeholder 3">
            <a:extLst>
              <a:ext uri="{FF2B5EF4-FFF2-40B4-BE49-F238E27FC236}">
                <a16:creationId xmlns:a16="http://schemas.microsoft.com/office/drawing/2014/main" id="{159DBC06-84E3-A711-22A2-3CA97F6A1FFF}"/>
              </a:ext>
            </a:extLst>
          </p:cNvPr>
          <p:cNvSpPr>
            <a:spLocks noGrp="1"/>
          </p:cNvSpPr>
          <p:nvPr>
            <p:ph type="body" sz="quarter" idx="10"/>
          </p:nvPr>
        </p:nvSpPr>
        <p:spPr>
          <a:xfrm>
            <a:off x="4439589" y="3527025"/>
            <a:ext cx="7296150" cy="327025"/>
          </a:xfrm>
        </p:spPr>
        <p:txBody>
          <a:bodyPr/>
          <a:lstStyle/>
          <a:p>
            <a:r>
              <a:rPr lang="en-US" altLang="en-US" sz="2400" b="1" dirty="0"/>
              <a:t>2024 week 4 </a:t>
            </a:r>
            <a:r>
              <a:rPr lang="en-US" altLang="en-US" sz="1600" b="1" dirty="0"/>
              <a:t>(</a:t>
            </a:r>
            <a:r>
              <a:rPr lang="en-US" altLang="en-US" b="1" dirty="0"/>
              <a:t>22/01/2024 – 28/01/2024</a:t>
            </a:r>
            <a:r>
              <a:rPr lang="en-US" altLang="en-US" sz="1600" b="1" dirty="0"/>
              <a:t>)</a:t>
            </a:r>
            <a:br>
              <a:rPr lang="en-US" altLang="en-US" sz="2400" b="1" dirty="0"/>
            </a:br>
            <a:endParaRPr lang="en-US" sz="1600" dirty="0"/>
          </a:p>
        </p:txBody>
      </p:sp>
      <p:pic>
        <p:nvPicPr>
          <p:cNvPr id="5" name="Picture Placeholder 8">
            <a:extLst>
              <a:ext uri="{FF2B5EF4-FFF2-40B4-BE49-F238E27FC236}">
                <a16:creationId xmlns:a16="http://schemas.microsoft.com/office/drawing/2014/main" id="{EE970600-4651-B326-F065-B80D08048766}"/>
              </a:ext>
            </a:extLst>
          </p:cNvPr>
          <p:cNvPicPr>
            <a:picLocks noGrp="1" noChangeAspect="1"/>
          </p:cNvPicPr>
          <p:nvPr>
            <p:ph sz="quarter" idx="15"/>
          </p:nvPr>
        </p:nvPicPr>
        <p:blipFill rotWithShape="1">
          <a:blip r:embed="rId2" cstate="print">
            <a:extLst>
              <a:ext uri="{28A0092B-C50C-407E-A947-70E740481C1C}">
                <a14:useLocalDpi xmlns:a14="http://schemas.microsoft.com/office/drawing/2010/main" val="0"/>
              </a:ext>
            </a:extLst>
          </a:blip>
          <a:srcRect l="16785" r="16787" b="2"/>
          <a:stretch/>
        </p:blipFill>
        <p:spPr>
          <a:xfrm>
            <a:off x="895927" y="2419927"/>
            <a:ext cx="3491344" cy="3500583"/>
          </a:xfrm>
          <a:custGeom>
            <a:avLst/>
            <a:gdLst>
              <a:gd name="connsiteX0" fmla="*/ 1647425 w 3294850"/>
              <a:gd name="connsiteY0" fmla="*/ 0 h 3360318"/>
              <a:gd name="connsiteX1" fmla="*/ 3294850 w 3294850"/>
              <a:gd name="connsiteY1" fmla="*/ 1680159 h 3360318"/>
              <a:gd name="connsiteX2" fmla="*/ 1647425 w 3294850"/>
              <a:gd name="connsiteY2" fmla="*/ 3360318 h 3360318"/>
              <a:gd name="connsiteX3" fmla="*/ 1157531 w 3294850"/>
              <a:gd name="connsiteY3" fmla="*/ 3284782 h 3360318"/>
              <a:gd name="connsiteX4" fmla="*/ 1121439 w 3294850"/>
              <a:gd name="connsiteY4" fmla="*/ 3271309 h 3360318"/>
              <a:gd name="connsiteX5" fmla="*/ 1123633 w 3294850"/>
              <a:gd name="connsiteY5" fmla="*/ 3268653 h 3360318"/>
              <a:gd name="connsiteX6" fmla="*/ 1285660 w 3294850"/>
              <a:gd name="connsiteY6" fmla="*/ 2738764 h 3360318"/>
              <a:gd name="connsiteX7" fmla="*/ 336937 w 3294850"/>
              <a:gd name="connsiteY7" fmla="*/ 1791026 h 3360318"/>
              <a:gd name="connsiteX8" fmla="*/ 54816 w 3294850"/>
              <a:gd name="connsiteY8" fmla="*/ 1833635 h 3360318"/>
              <a:gd name="connsiteX9" fmla="*/ 8438 w 3294850"/>
              <a:gd name="connsiteY9" fmla="*/ 1850592 h 3360318"/>
              <a:gd name="connsiteX10" fmla="*/ 0 w 3294850"/>
              <a:gd name="connsiteY10" fmla="*/ 1680159 h 3360318"/>
              <a:gd name="connsiteX11" fmla="*/ 1647425 w 3294850"/>
              <a:gd name="connsiteY11" fmla="*/ 0 h 33603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94850" h="3360318">
                <a:moveTo>
                  <a:pt x="1647425" y="0"/>
                </a:moveTo>
                <a:cubicBezTo>
                  <a:pt x="2557273" y="0"/>
                  <a:pt x="3294850" y="752233"/>
                  <a:pt x="3294850" y="1680159"/>
                </a:cubicBezTo>
                <a:cubicBezTo>
                  <a:pt x="3294850" y="2608085"/>
                  <a:pt x="2557273" y="3360318"/>
                  <a:pt x="1647425" y="3360318"/>
                </a:cubicBezTo>
                <a:cubicBezTo>
                  <a:pt x="1476829" y="3360318"/>
                  <a:pt x="1312289" y="3333873"/>
                  <a:pt x="1157531" y="3284782"/>
                </a:cubicBezTo>
                <a:lnTo>
                  <a:pt x="1121439" y="3271309"/>
                </a:lnTo>
                <a:lnTo>
                  <a:pt x="1123633" y="3268653"/>
                </a:lnTo>
                <a:cubicBezTo>
                  <a:pt x="1225929" y="3117394"/>
                  <a:pt x="1285660" y="2935047"/>
                  <a:pt x="1285660" y="2738764"/>
                </a:cubicBezTo>
                <a:cubicBezTo>
                  <a:pt x="1285660" y="2215343"/>
                  <a:pt x="860902" y="1791026"/>
                  <a:pt x="336937" y="1791026"/>
                </a:cubicBezTo>
                <a:cubicBezTo>
                  <a:pt x="238694" y="1791026"/>
                  <a:pt x="143938" y="1805944"/>
                  <a:pt x="54816" y="1833635"/>
                </a:cubicBezTo>
                <a:lnTo>
                  <a:pt x="8438" y="1850592"/>
                </a:lnTo>
                <a:lnTo>
                  <a:pt x="0" y="1680159"/>
                </a:lnTo>
                <a:cubicBezTo>
                  <a:pt x="0" y="752233"/>
                  <a:pt x="737577" y="0"/>
                  <a:pt x="1647425" y="0"/>
                </a:cubicBezTo>
                <a:close/>
              </a:path>
            </a:pathLst>
          </a:custGeom>
          <a:noFill/>
        </p:spPr>
      </p:pic>
      <p:pic>
        <p:nvPicPr>
          <p:cNvPr id="11" name="Picture Placeholder 9" descr="A screen shot of a computer&#10;&#10;Description automatically generated with low confidence">
            <a:extLst>
              <a:ext uri="{FF2B5EF4-FFF2-40B4-BE49-F238E27FC236}">
                <a16:creationId xmlns:a16="http://schemas.microsoft.com/office/drawing/2014/main" id="{60EBF61B-43C6-9CF8-71C6-D1C7179271C9}"/>
              </a:ext>
            </a:extLst>
          </p:cNvPr>
          <p:cNvPicPr>
            <a:picLocks noGrp="1" noChangeAspect="1"/>
          </p:cNvPicPr>
          <p:nvPr>
            <p:ph sz="quarter" idx="16"/>
          </p:nvPr>
        </p:nvPicPr>
        <p:blipFill rotWithShape="1">
          <a:blip r:embed="rId3" cstate="print">
            <a:extLst>
              <a:ext uri="{28A0092B-C50C-407E-A947-70E740481C1C}">
                <a14:useLocalDpi xmlns:a14="http://schemas.microsoft.com/office/drawing/2010/main" val="0"/>
              </a:ext>
            </a:extLst>
          </a:blip>
          <a:srcRect l="12112" r="21888" b="-1"/>
          <a:stretch/>
        </p:blipFill>
        <p:spPr>
          <a:xfrm>
            <a:off x="409575" y="4333875"/>
            <a:ext cx="1809749" cy="1828800"/>
          </a:xfrm>
          <a:prstGeom prst="ellipse">
            <a:avLst/>
          </a:prstGeom>
          <a:noFill/>
        </p:spPr>
      </p:pic>
    </p:spTree>
    <p:extLst>
      <p:ext uri="{BB962C8B-B14F-4D97-AF65-F5344CB8AC3E}">
        <p14:creationId xmlns:p14="http://schemas.microsoft.com/office/powerpoint/2010/main" val="66156215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2"/>
          <p:cNvSpPr>
            <a:spLocks noGrp="1"/>
          </p:cNvSpPr>
          <p:nvPr>
            <p:ph idx="1"/>
          </p:nvPr>
        </p:nvSpPr>
        <p:spPr>
          <a:xfrm>
            <a:off x="1523999" y="4725144"/>
            <a:ext cx="9144000" cy="1368152"/>
          </a:xfrm>
        </p:spPr>
        <p:txBody>
          <a:bodyPr/>
          <a:lstStyle/>
          <a:p>
            <a:pPr algn="just">
              <a:spcBef>
                <a:spcPts val="0"/>
              </a:spcBef>
              <a:buClr>
                <a:schemeClr val="tx2">
                  <a:lumMod val="50000"/>
                </a:schemeClr>
              </a:buClr>
            </a:pPr>
            <a:r>
              <a:rPr lang="en-ZA" sz="1200" b="1" dirty="0"/>
              <a:t>EAF: </a:t>
            </a:r>
            <a:r>
              <a:rPr lang="en-ZA" sz="1200" dirty="0"/>
              <a:t>Ratio of the available energy generation over a given time period to the maximum amount of energy which could be produced over the same time period.</a:t>
            </a:r>
          </a:p>
          <a:p>
            <a:pPr algn="just">
              <a:spcBef>
                <a:spcPts val="0"/>
              </a:spcBef>
              <a:buClr>
                <a:schemeClr val="tx2">
                  <a:lumMod val="50000"/>
                </a:schemeClr>
              </a:buClr>
            </a:pPr>
            <a:endParaRPr lang="en-ZA" sz="1200" dirty="0"/>
          </a:p>
          <a:p>
            <a:pPr algn="just">
              <a:spcBef>
                <a:spcPts val="0"/>
              </a:spcBef>
              <a:buClr>
                <a:schemeClr val="tx2">
                  <a:lumMod val="50000"/>
                </a:schemeClr>
              </a:buClr>
            </a:pPr>
            <a:r>
              <a:rPr lang="en-ZA" sz="1200" b="1" dirty="0"/>
              <a:t>Outage Factors: </a:t>
            </a:r>
            <a:r>
              <a:rPr lang="en-ZA" sz="1200" dirty="0"/>
              <a:t>Ratio of the energy losses over a given time period to the maximum amount of energy which could be produced over the same time period.</a:t>
            </a:r>
          </a:p>
          <a:p>
            <a:pPr algn="just">
              <a:spcBef>
                <a:spcPts val="0"/>
              </a:spcBef>
              <a:buClr>
                <a:schemeClr val="tx2">
                  <a:lumMod val="50000"/>
                </a:schemeClr>
              </a:buClr>
            </a:pPr>
            <a:endParaRPr lang="en-ZA" sz="1200" dirty="0"/>
          </a:p>
          <a:p>
            <a:pPr algn="just">
              <a:spcBef>
                <a:spcPts val="0"/>
              </a:spcBef>
              <a:buClr>
                <a:schemeClr val="tx2">
                  <a:lumMod val="50000"/>
                </a:schemeClr>
              </a:buClr>
            </a:pPr>
            <a:r>
              <a:rPr lang="en-ZA" sz="1200" b="1" dirty="0"/>
              <a:t>YTD: </a:t>
            </a:r>
            <a:r>
              <a:rPr lang="en-ZA" sz="1200" dirty="0"/>
              <a:t>Year-to-Date (01 January of current year to current week)</a:t>
            </a:r>
          </a:p>
        </p:txBody>
      </p:sp>
      <p:sp>
        <p:nvSpPr>
          <p:cNvPr id="7" name="Rectangle 2"/>
          <p:cNvSpPr txBox="1">
            <a:spLocks noChangeArrowheads="1"/>
          </p:cNvSpPr>
          <p:nvPr/>
        </p:nvSpPr>
        <p:spPr bwMode="auto">
          <a:xfrm>
            <a:off x="1991544" y="166688"/>
            <a:ext cx="5912816"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pPr>
            <a:r>
              <a:rPr lang="en-GB" sz="2000" b="1" dirty="0">
                <a:solidFill>
                  <a:schemeClr val="bg1"/>
                </a:solidFill>
              </a:rPr>
              <a:t>Weekly Generation Availability</a:t>
            </a:r>
            <a:endParaRPr lang="en-US" sz="2000" dirty="0">
              <a:solidFill>
                <a:schemeClr val="bg1"/>
              </a:solidFill>
            </a:endParaRPr>
          </a:p>
        </p:txBody>
      </p:sp>
      <p:pic>
        <p:nvPicPr>
          <p:cNvPr id="2" name="Picture 1">
            <a:extLst>
              <a:ext uri="{FF2B5EF4-FFF2-40B4-BE49-F238E27FC236}">
                <a16:creationId xmlns:a16="http://schemas.microsoft.com/office/drawing/2014/main" id="{47D90761-9228-6DA5-3DA3-817C97D17E5F}"/>
              </a:ext>
            </a:extLst>
          </p:cNvPr>
          <p:cNvPicPr>
            <a:picLocks noChangeAspect="1"/>
          </p:cNvPicPr>
          <p:nvPr/>
        </p:nvPicPr>
        <p:blipFill>
          <a:blip r:embed="rId2"/>
          <a:stretch>
            <a:fillRect/>
          </a:stretch>
        </p:blipFill>
        <p:spPr>
          <a:xfrm>
            <a:off x="671769" y="1846707"/>
            <a:ext cx="10848461" cy="1582293"/>
          </a:xfrm>
          <a:prstGeom prst="rect">
            <a:avLst/>
          </a:prstGeom>
        </p:spPr>
      </p:pic>
    </p:spTree>
    <p:extLst>
      <p:ext uri="{BB962C8B-B14F-4D97-AF65-F5344CB8AC3E}">
        <p14:creationId xmlns:p14="http://schemas.microsoft.com/office/powerpoint/2010/main" val="260907773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2"/>
          <p:cNvSpPr>
            <a:spLocks noGrp="1"/>
          </p:cNvSpPr>
          <p:nvPr>
            <p:ph idx="1"/>
          </p:nvPr>
        </p:nvSpPr>
        <p:spPr>
          <a:xfrm>
            <a:off x="7768206" y="980728"/>
            <a:ext cx="4367002" cy="5216872"/>
          </a:xfrm>
        </p:spPr>
        <p:txBody>
          <a:bodyPr>
            <a:normAutofit/>
          </a:bodyPr>
          <a:lstStyle/>
          <a:p>
            <a:pPr algn="just">
              <a:spcBef>
                <a:spcPts val="0"/>
              </a:spcBef>
              <a:buClr>
                <a:schemeClr val="tx2">
                  <a:lumMod val="50000"/>
                </a:schemeClr>
              </a:buClr>
            </a:pPr>
            <a:r>
              <a:rPr lang="en-ZA" sz="1600" dirty="0"/>
              <a:t>The maintenance plan included in these assumptions includes a base scenario of outages (planned risk level). As there is opportunity for further outages, these will be included. This “likely risk scenario” includes an additional 1500 MW of outages on the base plan.</a:t>
            </a:r>
          </a:p>
          <a:p>
            <a:pPr algn="just">
              <a:spcBef>
                <a:spcPts val="0"/>
              </a:spcBef>
              <a:buClr>
                <a:schemeClr val="tx2">
                  <a:lumMod val="50000"/>
                </a:schemeClr>
              </a:buClr>
            </a:pPr>
            <a:r>
              <a:rPr lang="en-ZA" sz="1600" dirty="0"/>
              <a:t>The expected import at Apollo is included. Avon and </a:t>
            </a:r>
            <a:r>
              <a:rPr lang="en-ZA" sz="1600" dirty="0" err="1"/>
              <a:t>Dedisa</a:t>
            </a:r>
            <a:r>
              <a:rPr lang="en-ZA" sz="1600" dirty="0"/>
              <a:t> is also included.</a:t>
            </a:r>
          </a:p>
          <a:p>
            <a:pPr algn="just">
              <a:spcBef>
                <a:spcPts val="0"/>
              </a:spcBef>
              <a:buClr>
                <a:schemeClr val="tx2">
                  <a:lumMod val="50000"/>
                </a:schemeClr>
              </a:buClr>
            </a:pPr>
            <a:r>
              <a:rPr lang="en-ZA" sz="1600" dirty="0"/>
              <a:t>The forecast used is the latest operational weekly residual peak forecast, which excludes the expected renewable generation.</a:t>
            </a:r>
          </a:p>
          <a:p>
            <a:pPr algn="just">
              <a:spcBef>
                <a:spcPts val="0"/>
              </a:spcBef>
              <a:buClr>
                <a:schemeClr val="tx2">
                  <a:lumMod val="50000"/>
                </a:schemeClr>
              </a:buClr>
            </a:pPr>
            <a:r>
              <a:rPr lang="en-ZA" sz="1600" dirty="0"/>
              <a:t>Operating Reserve (OR) from Generation:  </a:t>
            </a:r>
            <a:r>
              <a:rPr lang="en-ZA" sz="1600" b="1" dirty="0"/>
              <a:t>2 200 MW</a:t>
            </a:r>
          </a:p>
          <a:p>
            <a:pPr algn="just">
              <a:spcBef>
                <a:spcPts val="0"/>
              </a:spcBef>
              <a:buClr>
                <a:schemeClr val="tx2">
                  <a:lumMod val="50000"/>
                </a:schemeClr>
              </a:buClr>
            </a:pPr>
            <a:r>
              <a:rPr lang="en-ZA" sz="1600" dirty="0"/>
              <a:t>Unplanned Outage Assumption (UA): </a:t>
            </a:r>
            <a:br>
              <a:rPr lang="en-ZA" sz="1600" dirty="0"/>
            </a:br>
            <a:r>
              <a:rPr lang="en-ZA" sz="1600" b="1" dirty="0"/>
              <a:t>16 000 </a:t>
            </a:r>
          </a:p>
          <a:p>
            <a:pPr algn="just">
              <a:spcBef>
                <a:spcPts val="0"/>
              </a:spcBef>
              <a:buClr>
                <a:schemeClr val="tx2">
                  <a:lumMod val="50000"/>
                </a:schemeClr>
              </a:buClr>
            </a:pPr>
            <a:r>
              <a:rPr lang="en-ZA" sz="1600" dirty="0"/>
              <a:t>Reserves: OR + UA = </a:t>
            </a:r>
            <a:r>
              <a:rPr lang="en-ZA" sz="1600" b="1" dirty="0"/>
              <a:t>18 200 MW</a:t>
            </a:r>
          </a:p>
          <a:p>
            <a:pPr algn="just">
              <a:spcBef>
                <a:spcPts val="0"/>
              </a:spcBef>
              <a:buClr>
                <a:schemeClr val="tx2">
                  <a:lumMod val="50000"/>
                </a:schemeClr>
              </a:buClr>
            </a:pPr>
            <a:r>
              <a:rPr lang="en-ZA" sz="1600" dirty="0"/>
              <a:t>Eskom Installed Capacity: </a:t>
            </a:r>
            <a:r>
              <a:rPr lang="en-ZA" sz="1600" b="1" dirty="0"/>
              <a:t>48 186 MW</a:t>
            </a:r>
            <a:endParaRPr lang="en-ZA" sz="1600" dirty="0"/>
          </a:p>
          <a:p>
            <a:pPr algn="just">
              <a:spcBef>
                <a:spcPts val="0"/>
              </a:spcBef>
              <a:buClr>
                <a:schemeClr val="tx2">
                  <a:lumMod val="50000"/>
                </a:schemeClr>
              </a:buClr>
            </a:pPr>
            <a:r>
              <a:rPr lang="en-ZA" sz="1600" dirty="0"/>
              <a:t>Installed Dispatchable Capacity: </a:t>
            </a:r>
            <a:r>
              <a:rPr lang="en-ZA" sz="1600" b="1" dirty="0"/>
              <a:t>49 191 MW </a:t>
            </a:r>
            <a:r>
              <a:rPr lang="en-ZA" sz="1600" dirty="0"/>
              <a:t>(Incl. Avon and </a:t>
            </a:r>
            <a:r>
              <a:rPr lang="en-ZA" sz="1600" dirty="0" err="1"/>
              <a:t>Dedisa</a:t>
            </a:r>
            <a:r>
              <a:rPr lang="en-ZA" sz="1600" dirty="0"/>
              <a:t>)</a:t>
            </a:r>
          </a:p>
        </p:txBody>
      </p:sp>
      <p:sp>
        <p:nvSpPr>
          <p:cNvPr id="7" name="Rectangle 2"/>
          <p:cNvSpPr txBox="1">
            <a:spLocks noChangeArrowheads="1"/>
          </p:cNvSpPr>
          <p:nvPr/>
        </p:nvSpPr>
        <p:spPr bwMode="auto">
          <a:xfrm>
            <a:off x="1991544" y="166688"/>
            <a:ext cx="5912816"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pPr>
            <a:r>
              <a:rPr lang="en-GB" sz="2000" b="1" dirty="0">
                <a:solidFill>
                  <a:schemeClr val="bg1"/>
                </a:solidFill>
              </a:rPr>
              <a:t>52 Week Outlook </a:t>
            </a:r>
            <a:endParaRPr lang="en-US" sz="2000" dirty="0">
              <a:solidFill>
                <a:schemeClr val="bg1"/>
              </a:solidFill>
            </a:endParaRPr>
          </a:p>
        </p:txBody>
      </p:sp>
      <p:pic>
        <p:nvPicPr>
          <p:cNvPr id="921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060160" y="6197600"/>
            <a:ext cx="3131840" cy="660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 name="Picture 2">
            <a:extLst>
              <a:ext uri="{FF2B5EF4-FFF2-40B4-BE49-F238E27FC236}">
                <a16:creationId xmlns:a16="http://schemas.microsoft.com/office/drawing/2014/main" id="{6F3AEF08-1886-AA6D-1FC9-77D8C99B12C1}"/>
              </a:ext>
            </a:extLst>
          </p:cNvPr>
          <p:cNvPicPr>
            <a:picLocks noChangeAspect="1"/>
          </p:cNvPicPr>
          <p:nvPr/>
        </p:nvPicPr>
        <p:blipFill>
          <a:blip r:embed="rId3"/>
          <a:stretch>
            <a:fillRect/>
          </a:stretch>
        </p:blipFill>
        <p:spPr>
          <a:xfrm>
            <a:off x="815309" y="989872"/>
            <a:ext cx="6113913" cy="5216872"/>
          </a:xfrm>
          <a:prstGeom prst="rect">
            <a:avLst/>
          </a:prstGeom>
        </p:spPr>
      </p:pic>
    </p:spTree>
    <p:extLst>
      <p:ext uri="{BB962C8B-B14F-4D97-AF65-F5344CB8AC3E}">
        <p14:creationId xmlns:p14="http://schemas.microsoft.com/office/powerpoint/2010/main" val="296405080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
          <p:cNvSpPr txBox="1">
            <a:spLocks noChangeArrowheads="1"/>
          </p:cNvSpPr>
          <p:nvPr/>
        </p:nvSpPr>
        <p:spPr bwMode="auto">
          <a:xfrm>
            <a:off x="1982642" y="166688"/>
            <a:ext cx="5912816"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pPr>
            <a:r>
              <a:rPr lang="en-GB" sz="2000" b="1" dirty="0">
                <a:solidFill>
                  <a:schemeClr val="bg1"/>
                </a:solidFill>
              </a:rPr>
              <a:t>Renewable Energy Statistics</a:t>
            </a:r>
            <a:endParaRPr lang="en-US" sz="2000" dirty="0">
              <a:solidFill>
                <a:schemeClr val="bg1"/>
              </a:solidFill>
            </a:endParaRPr>
          </a:p>
        </p:txBody>
      </p:sp>
      <p:sp>
        <p:nvSpPr>
          <p:cNvPr id="8" name="Content Placeholder 2"/>
          <p:cNvSpPr>
            <a:spLocks noGrp="1"/>
          </p:cNvSpPr>
          <p:nvPr>
            <p:ph idx="4294967295"/>
          </p:nvPr>
        </p:nvSpPr>
        <p:spPr>
          <a:xfrm>
            <a:off x="0" y="669925"/>
            <a:ext cx="3276600" cy="612775"/>
          </a:xfrm>
        </p:spPr>
        <p:txBody>
          <a:bodyPr/>
          <a:lstStyle/>
          <a:p>
            <a:pPr marL="0" indent="0" algn="just">
              <a:spcBef>
                <a:spcPts val="0"/>
              </a:spcBef>
              <a:buClr>
                <a:schemeClr val="tx2">
                  <a:lumMod val="50000"/>
                </a:schemeClr>
              </a:buClr>
              <a:buNone/>
            </a:pPr>
            <a:r>
              <a:rPr lang="en-ZA" sz="1200" dirty="0">
                <a:solidFill>
                  <a:schemeClr val="bg1"/>
                </a:solidFill>
              </a:rPr>
              <a:t>Note: Times are expressed as hour beginning</a:t>
            </a:r>
          </a:p>
        </p:txBody>
      </p:sp>
      <p:pic>
        <p:nvPicPr>
          <p:cNvPr id="2" name="Picture 1">
            <a:extLst>
              <a:ext uri="{FF2B5EF4-FFF2-40B4-BE49-F238E27FC236}">
                <a16:creationId xmlns:a16="http://schemas.microsoft.com/office/drawing/2014/main" id="{ABC32F3B-A38C-F2B0-D00F-A083308321A6}"/>
              </a:ext>
            </a:extLst>
          </p:cNvPr>
          <p:cNvPicPr>
            <a:picLocks noChangeAspect="1"/>
          </p:cNvPicPr>
          <p:nvPr/>
        </p:nvPicPr>
        <p:blipFill>
          <a:blip r:embed="rId2"/>
          <a:stretch>
            <a:fillRect/>
          </a:stretch>
        </p:blipFill>
        <p:spPr>
          <a:xfrm>
            <a:off x="9443901" y="2286817"/>
            <a:ext cx="2552700" cy="1047750"/>
          </a:xfrm>
          <a:prstGeom prst="rect">
            <a:avLst/>
          </a:prstGeom>
        </p:spPr>
      </p:pic>
      <p:pic>
        <p:nvPicPr>
          <p:cNvPr id="3" name="Picture 2">
            <a:extLst>
              <a:ext uri="{FF2B5EF4-FFF2-40B4-BE49-F238E27FC236}">
                <a16:creationId xmlns:a16="http://schemas.microsoft.com/office/drawing/2014/main" id="{ADCAF4D5-74B1-29CC-AC33-D31CA4A0841C}"/>
              </a:ext>
            </a:extLst>
          </p:cNvPr>
          <p:cNvPicPr>
            <a:picLocks noChangeAspect="1"/>
          </p:cNvPicPr>
          <p:nvPr/>
        </p:nvPicPr>
        <p:blipFill>
          <a:blip r:embed="rId3"/>
          <a:stretch>
            <a:fillRect/>
          </a:stretch>
        </p:blipFill>
        <p:spPr>
          <a:xfrm>
            <a:off x="0" y="990276"/>
            <a:ext cx="5404396" cy="2777025"/>
          </a:xfrm>
          <a:prstGeom prst="rect">
            <a:avLst/>
          </a:prstGeom>
        </p:spPr>
      </p:pic>
      <p:pic>
        <p:nvPicPr>
          <p:cNvPr id="4" name="Picture 3">
            <a:extLst>
              <a:ext uri="{FF2B5EF4-FFF2-40B4-BE49-F238E27FC236}">
                <a16:creationId xmlns:a16="http://schemas.microsoft.com/office/drawing/2014/main" id="{DD87F787-96A4-1BB4-F3C1-2C4E09DC5F93}"/>
              </a:ext>
            </a:extLst>
          </p:cNvPr>
          <p:cNvPicPr>
            <a:picLocks noChangeAspect="1"/>
          </p:cNvPicPr>
          <p:nvPr/>
        </p:nvPicPr>
        <p:blipFill>
          <a:blip r:embed="rId4"/>
          <a:stretch>
            <a:fillRect/>
          </a:stretch>
        </p:blipFill>
        <p:spPr>
          <a:xfrm>
            <a:off x="0" y="3887462"/>
            <a:ext cx="5404396" cy="2970862"/>
          </a:xfrm>
          <a:prstGeom prst="rect">
            <a:avLst/>
          </a:prstGeom>
        </p:spPr>
      </p:pic>
      <p:pic>
        <p:nvPicPr>
          <p:cNvPr id="11" name="Picture 10">
            <a:extLst>
              <a:ext uri="{FF2B5EF4-FFF2-40B4-BE49-F238E27FC236}">
                <a16:creationId xmlns:a16="http://schemas.microsoft.com/office/drawing/2014/main" id="{C1BB75D7-58A3-6D80-F6E7-C6EB37BE7153}"/>
              </a:ext>
            </a:extLst>
          </p:cNvPr>
          <p:cNvPicPr>
            <a:picLocks noChangeAspect="1"/>
          </p:cNvPicPr>
          <p:nvPr/>
        </p:nvPicPr>
        <p:blipFill>
          <a:blip r:embed="rId5"/>
          <a:stretch>
            <a:fillRect/>
          </a:stretch>
        </p:blipFill>
        <p:spPr>
          <a:xfrm>
            <a:off x="5481098" y="976312"/>
            <a:ext cx="3659370" cy="2777025"/>
          </a:xfrm>
          <a:prstGeom prst="rect">
            <a:avLst/>
          </a:prstGeom>
        </p:spPr>
      </p:pic>
      <p:pic>
        <p:nvPicPr>
          <p:cNvPr id="12" name="Picture 11">
            <a:extLst>
              <a:ext uri="{FF2B5EF4-FFF2-40B4-BE49-F238E27FC236}">
                <a16:creationId xmlns:a16="http://schemas.microsoft.com/office/drawing/2014/main" id="{D69280E5-784A-65A1-B037-9E3D56B03505}"/>
              </a:ext>
            </a:extLst>
          </p:cNvPr>
          <p:cNvPicPr>
            <a:picLocks noChangeAspect="1"/>
          </p:cNvPicPr>
          <p:nvPr/>
        </p:nvPicPr>
        <p:blipFill>
          <a:blip r:embed="rId6"/>
          <a:stretch>
            <a:fillRect/>
          </a:stretch>
        </p:blipFill>
        <p:spPr>
          <a:xfrm>
            <a:off x="5481098" y="3896210"/>
            <a:ext cx="3659370" cy="2961789"/>
          </a:xfrm>
          <a:prstGeom prst="rect">
            <a:avLst/>
          </a:prstGeom>
        </p:spPr>
      </p:pic>
    </p:spTree>
    <p:extLst>
      <p:ext uri="{BB962C8B-B14F-4D97-AF65-F5344CB8AC3E}">
        <p14:creationId xmlns:p14="http://schemas.microsoft.com/office/powerpoint/2010/main" val="198578957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
          <p:cNvSpPr txBox="1">
            <a:spLocks noChangeArrowheads="1"/>
          </p:cNvSpPr>
          <p:nvPr/>
        </p:nvSpPr>
        <p:spPr bwMode="auto">
          <a:xfrm>
            <a:off x="1982642" y="166688"/>
            <a:ext cx="5912816"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pPr>
            <a:r>
              <a:rPr lang="en-GB" sz="2000" b="1" dirty="0">
                <a:solidFill>
                  <a:schemeClr val="bg1"/>
                </a:solidFill>
              </a:rPr>
              <a:t>Estimated Rooftop PV</a:t>
            </a:r>
            <a:endParaRPr lang="en-US" sz="2000" dirty="0">
              <a:solidFill>
                <a:schemeClr val="bg1"/>
              </a:solidFill>
            </a:endParaRPr>
          </a:p>
        </p:txBody>
      </p:sp>
      <p:sp>
        <p:nvSpPr>
          <p:cNvPr id="9" name="Rectangle 4">
            <a:extLst>
              <a:ext uri="{FF2B5EF4-FFF2-40B4-BE49-F238E27FC236}">
                <a16:creationId xmlns:a16="http://schemas.microsoft.com/office/drawing/2014/main" id="{F3D09198-7E30-1D4F-F48C-B4931425ABDA}"/>
              </a:ext>
            </a:extLst>
          </p:cNvPr>
          <p:cNvSpPr>
            <a:spLocks noChangeArrowheads="1"/>
          </p:cNvSpPr>
          <p:nvPr/>
        </p:nvSpPr>
        <p:spPr bwMode="auto">
          <a:xfrm>
            <a:off x="446469" y="6429996"/>
            <a:ext cx="11299062" cy="4280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266700" indent="-266700" eaLnBrk="0" hangingPunct="0">
              <a:lnSpc>
                <a:spcPct val="90000"/>
              </a:lnSpc>
              <a:spcBef>
                <a:spcPct val="100000"/>
              </a:spcBef>
              <a:buClr>
                <a:srgbClr val="8C7F6D"/>
              </a:buClr>
              <a:buChar char="•"/>
              <a:defRPr sz="2000">
                <a:solidFill>
                  <a:srgbClr val="003896"/>
                </a:solidFill>
                <a:latin typeface="Arial" charset="0"/>
                <a:cs typeface="Arial" charset="0"/>
              </a:defRPr>
            </a:lvl1pPr>
            <a:lvl2pPr marL="742950" indent="-285750" eaLnBrk="0" hangingPunct="0">
              <a:lnSpc>
                <a:spcPct val="90000"/>
              </a:lnSpc>
              <a:spcBef>
                <a:spcPct val="100000"/>
              </a:spcBef>
              <a:buClr>
                <a:srgbClr val="8C7F6D"/>
              </a:buClr>
              <a:buChar char="•"/>
              <a:defRPr sz="2800">
                <a:solidFill>
                  <a:srgbClr val="003896"/>
                </a:solidFill>
                <a:latin typeface="Arial" charset="0"/>
                <a:cs typeface="Arial" charset="0"/>
              </a:defRPr>
            </a:lvl2pPr>
            <a:lvl3pPr marL="1143000" indent="-228600" eaLnBrk="0" hangingPunct="0">
              <a:lnSpc>
                <a:spcPct val="90000"/>
              </a:lnSpc>
              <a:spcBef>
                <a:spcPct val="100000"/>
              </a:spcBef>
              <a:buClr>
                <a:srgbClr val="8C7F6D"/>
              </a:buClr>
              <a:buChar char="•"/>
              <a:defRPr sz="1600">
                <a:solidFill>
                  <a:srgbClr val="003896"/>
                </a:solidFill>
                <a:latin typeface="Arial" charset="0"/>
                <a:cs typeface="Arial" charset="0"/>
              </a:defRPr>
            </a:lvl3pPr>
            <a:lvl4pPr marL="1600200" indent="-228600" eaLnBrk="0" hangingPunct="0">
              <a:lnSpc>
                <a:spcPct val="90000"/>
              </a:lnSpc>
              <a:spcBef>
                <a:spcPct val="100000"/>
              </a:spcBef>
              <a:buClr>
                <a:srgbClr val="8C7F6D"/>
              </a:buClr>
              <a:buChar char="•"/>
              <a:defRPr sz="1400">
                <a:solidFill>
                  <a:srgbClr val="003896"/>
                </a:solidFill>
                <a:latin typeface="Arial" charset="0"/>
                <a:cs typeface="Arial" charset="0"/>
              </a:defRPr>
            </a:lvl4pPr>
            <a:lvl5pPr marL="2057400" indent="-228600" eaLnBrk="0" hangingPunct="0">
              <a:lnSpc>
                <a:spcPct val="90000"/>
              </a:lnSpc>
              <a:spcBef>
                <a:spcPct val="100000"/>
              </a:spcBef>
              <a:buClr>
                <a:srgbClr val="8C7F6D"/>
              </a:buClr>
              <a:buChar char="•"/>
              <a:defRPr sz="1400">
                <a:solidFill>
                  <a:srgbClr val="003896"/>
                </a:solidFill>
                <a:latin typeface="Arial" charset="0"/>
                <a:cs typeface="Arial" charset="0"/>
              </a:defRPr>
            </a:lvl5pPr>
            <a:lvl6pPr marL="2514600" indent="-228600" eaLnBrk="0" fontAlgn="base" hangingPunct="0">
              <a:lnSpc>
                <a:spcPct val="90000"/>
              </a:lnSpc>
              <a:spcBef>
                <a:spcPct val="100000"/>
              </a:spcBef>
              <a:spcAft>
                <a:spcPct val="0"/>
              </a:spcAft>
              <a:buClr>
                <a:srgbClr val="8C7F6D"/>
              </a:buClr>
              <a:buChar char="•"/>
              <a:defRPr sz="1400">
                <a:solidFill>
                  <a:srgbClr val="003896"/>
                </a:solidFill>
                <a:latin typeface="Arial" charset="0"/>
                <a:cs typeface="Arial" charset="0"/>
              </a:defRPr>
            </a:lvl6pPr>
            <a:lvl7pPr marL="2971800" indent="-228600" eaLnBrk="0" fontAlgn="base" hangingPunct="0">
              <a:lnSpc>
                <a:spcPct val="90000"/>
              </a:lnSpc>
              <a:spcBef>
                <a:spcPct val="100000"/>
              </a:spcBef>
              <a:spcAft>
                <a:spcPct val="0"/>
              </a:spcAft>
              <a:buClr>
                <a:srgbClr val="8C7F6D"/>
              </a:buClr>
              <a:buChar char="•"/>
              <a:defRPr sz="1400">
                <a:solidFill>
                  <a:srgbClr val="003896"/>
                </a:solidFill>
                <a:latin typeface="Arial" charset="0"/>
                <a:cs typeface="Arial" charset="0"/>
              </a:defRPr>
            </a:lvl7pPr>
            <a:lvl8pPr marL="3429000" indent="-228600" eaLnBrk="0" fontAlgn="base" hangingPunct="0">
              <a:lnSpc>
                <a:spcPct val="90000"/>
              </a:lnSpc>
              <a:spcBef>
                <a:spcPct val="100000"/>
              </a:spcBef>
              <a:spcAft>
                <a:spcPct val="0"/>
              </a:spcAft>
              <a:buClr>
                <a:srgbClr val="8C7F6D"/>
              </a:buClr>
              <a:buChar char="•"/>
              <a:defRPr sz="1400">
                <a:solidFill>
                  <a:srgbClr val="003896"/>
                </a:solidFill>
                <a:latin typeface="Arial" charset="0"/>
                <a:cs typeface="Arial" charset="0"/>
              </a:defRPr>
            </a:lvl8pPr>
            <a:lvl9pPr marL="3886200" indent="-228600" eaLnBrk="0" fontAlgn="base" hangingPunct="0">
              <a:lnSpc>
                <a:spcPct val="90000"/>
              </a:lnSpc>
              <a:spcBef>
                <a:spcPct val="100000"/>
              </a:spcBef>
              <a:spcAft>
                <a:spcPct val="0"/>
              </a:spcAft>
              <a:buClr>
                <a:srgbClr val="8C7F6D"/>
              </a:buClr>
              <a:buChar char="•"/>
              <a:defRPr sz="1400">
                <a:solidFill>
                  <a:srgbClr val="003896"/>
                </a:solidFill>
                <a:latin typeface="Arial" charset="0"/>
                <a:cs typeface="Arial" charset="0"/>
              </a:defRPr>
            </a:lvl9pPr>
          </a:lstStyle>
          <a:p>
            <a:pPr>
              <a:spcBef>
                <a:spcPts val="0"/>
              </a:spcBef>
              <a:buFont typeface="Wingdings" panose="05000000000000000000" pitchFamily="2" charset="2"/>
              <a:buChar char="§"/>
            </a:pPr>
            <a:r>
              <a:rPr lang="en-US" altLang="en-US" sz="1400" dirty="0"/>
              <a:t>If there is a big jump from month to month it is mainly due to the high number of cloudy days during the latter month, not necessarily due to the number of installations in that month. It would very likely have been distributed in the preceding few months.</a:t>
            </a:r>
          </a:p>
        </p:txBody>
      </p:sp>
      <p:pic>
        <p:nvPicPr>
          <p:cNvPr id="4" name="Picture 3">
            <a:extLst>
              <a:ext uri="{FF2B5EF4-FFF2-40B4-BE49-F238E27FC236}">
                <a16:creationId xmlns:a16="http://schemas.microsoft.com/office/drawing/2014/main" id="{4CA4E9BF-4D85-2127-941D-0D395B743B7B}"/>
              </a:ext>
            </a:extLst>
          </p:cNvPr>
          <p:cNvPicPr>
            <a:picLocks noChangeAspect="1"/>
          </p:cNvPicPr>
          <p:nvPr/>
        </p:nvPicPr>
        <p:blipFill>
          <a:blip r:embed="rId2"/>
          <a:stretch>
            <a:fillRect/>
          </a:stretch>
        </p:blipFill>
        <p:spPr>
          <a:xfrm>
            <a:off x="1889351" y="1482090"/>
            <a:ext cx="7019925" cy="3771900"/>
          </a:xfrm>
          <a:prstGeom prst="rect">
            <a:avLst/>
          </a:prstGeom>
        </p:spPr>
      </p:pic>
      <p:pic>
        <p:nvPicPr>
          <p:cNvPr id="5" name="Picture 4">
            <a:extLst>
              <a:ext uri="{FF2B5EF4-FFF2-40B4-BE49-F238E27FC236}">
                <a16:creationId xmlns:a16="http://schemas.microsoft.com/office/drawing/2014/main" id="{FBBD9FBC-9509-20F3-32FF-3B2249E8D8BF}"/>
              </a:ext>
            </a:extLst>
          </p:cNvPr>
          <p:cNvPicPr>
            <a:picLocks noChangeAspect="1"/>
          </p:cNvPicPr>
          <p:nvPr/>
        </p:nvPicPr>
        <p:blipFill>
          <a:blip r:embed="rId3"/>
          <a:stretch>
            <a:fillRect/>
          </a:stretch>
        </p:blipFill>
        <p:spPr>
          <a:xfrm>
            <a:off x="9269730" y="2556783"/>
            <a:ext cx="2552700" cy="1047750"/>
          </a:xfrm>
          <a:prstGeom prst="rect">
            <a:avLst/>
          </a:prstGeom>
        </p:spPr>
      </p:pic>
    </p:spTree>
    <p:extLst>
      <p:ext uri="{BB962C8B-B14F-4D97-AF65-F5344CB8AC3E}">
        <p14:creationId xmlns:p14="http://schemas.microsoft.com/office/powerpoint/2010/main" val="23796345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70FAF6-1BE2-9D79-C294-4B876675ADDC}"/>
              </a:ext>
            </a:extLst>
          </p:cNvPr>
          <p:cNvSpPr>
            <a:spLocks noGrp="1"/>
          </p:cNvSpPr>
          <p:nvPr>
            <p:ph type="ctrTitle"/>
          </p:nvPr>
        </p:nvSpPr>
        <p:spPr/>
        <p:txBody>
          <a:bodyPr/>
          <a:lstStyle/>
          <a:p>
            <a:r>
              <a:rPr lang="en-US" dirty="0"/>
              <a:t>Thank You</a:t>
            </a:r>
          </a:p>
        </p:txBody>
      </p:sp>
      <p:sp>
        <p:nvSpPr>
          <p:cNvPr id="4" name="Picture Placeholder 3">
            <a:extLst>
              <a:ext uri="{FF2B5EF4-FFF2-40B4-BE49-F238E27FC236}">
                <a16:creationId xmlns:a16="http://schemas.microsoft.com/office/drawing/2014/main" id="{4D521539-20B9-106B-B438-CF88DEAC9680}"/>
              </a:ext>
            </a:extLst>
          </p:cNvPr>
          <p:cNvSpPr>
            <a:spLocks noGrp="1"/>
          </p:cNvSpPr>
          <p:nvPr>
            <p:ph type="pic" sz="quarter" idx="13"/>
          </p:nvPr>
        </p:nvSpPr>
        <p:spPr/>
      </p:sp>
      <p:sp>
        <p:nvSpPr>
          <p:cNvPr id="16" name="Picture Placeholder 15">
            <a:extLst>
              <a:ext uri="{FF2B5EF4-FFF2-40B4-BE49-F238E27FC236}">
                <a16:creationId xmlns:a16="http://schemas.microsoft.com/office/drawing/2014/main" id="{093F244A-5C96-25EB-77C4-4A30C37FA300}"/>
              </a:ext>
            </a:extLst>
          </p:cNvPr>
          <p:cNvSpPr>
            <a:spLocks noGrp="1"/>
          </p:cNvSpPr>
          <p:nvPr>
            <p:ph type="pic" sz="quarter" idx="14"/>
          </p:nvPr>
        </p:nvSpPr>
        <p:spPr/>
      </p:sp>
      <p:sp>
        <p:nvSpPr>
          <p:cNvPr id="17" name="Oval 102">
            <a:extLst>
              <a:ext uri="{FF2B5EF4-FFF2-40B4-BE49-F238E27FC236}">
                <a16:creationId xmlns:a16="http://schemas.microsoft.com/office/drawing/2014/main" id="{94C83152-89F1-CADF-1AA4-BF7F25C1E7DB}"/>
              </a:ext>
            </a:extLst>
          </p:cNvPr>
          <p:cNvSpPr>
            <a:spLocks noChangeArrowheads="1"/>
          </p:cNvSpPr>
          <p:nvPr/>
        </p:nvSpPr>
        <p:spPr bwMode="auto">
          <a:xfrm>
            <a:off x="1385455" y="1597891"/>
            <a:ext cx="3241963" cy="3294850"/>
          </a:xfrm>
          <a:prstGeom prst="ellipse">
            <a:avLst/>
          </a:prstGeom>
          <a:blipFill dpi="0" rotWithShape="1">
            <a:blip r:embed="rId2" cstate="print">
              <a:extLst>
                <a:ext uri="{28A0092B-C50C-407E-A947-70E740481C1C}">
                  <a14:useLocalDpi xmlns:a14="http://schemas.microsoft.com/office/drawing/2010/main" val="0"/>
                </a:ext>
              </a:extLst>
            </a:blip>
            <a:srcRect/>
            <a:stretch>
              <a:fillRect/>
            </a:stretch>
          </a:blipFill>
          <a:ln>
            <a:noFill/>
          </a:ln>
        </p:spPr>
        <p:txBody>
          <a:bodyPr anchor="ctr"/>
          <a:lstStyle>
            <a:lvl1pPr eaLnBrk="0" hangingPunct="0">
              <a:lnSpc>
                <a:spcPct val="90000"/>
              </a:lnSpc>
              <a:spcBef>
                <a:spcPct val="100000"/>
              </a:spcBef>
              <a:buClr>
                <a:srgbClr val="8C7F6D"/>
              </a:buClr>
              <a:buChar char="•"/>
              <a:defRPr sz="2000">
                <a:solidFill>
                  <a:srgbClr val="003896"/>
                </a:solidFill>
                <a:latin typeface="Arial" charset="0"/>
                <a:cs typeface="Arial" charset="0"/>
              </a:defRPr>
            </a:lvl1pPr>
            <a:lvl2pPr marL="742950" indent="-285750" eaLnBrk="0" hangingPunct="0">
              <a:lnSpc>
                <a:spcPct val="90000"/>
              </a:lnSpc>
              <a:spcBef>
                <a:spcPct val="100000"/>
              </a:spcBef>
              <a:buClr>
                <a:srgbClr val="8C7F6D"/>
              </a:buClr>
              <a:buChar char="•"/>
              <a:defRPr sz="2800">
                <a:solidFill>
                  <a:srgbClr val="003896"/>
                </a:solidFill>
                <a:latin typeface="Arial" charset="0"/>
                <a:cs typeface="Arial" charset="0"/>
              </a:defRPr>
            </a:lvl2pPr>
            <a:lvl3pPr marL="1143000" indent="-228600" eaLnBrk="0" hangingPunct="0">
              <a:lnSpc>
                <a:spcPct val="90000"/>
              </a:lnSpc>
              <a:spcBef>
                <a:spcPct val="100000"/>
              </a:spcBef>
              <a:buClr>
                <a:srgbClr val="8C7F6D"/>
              </a:buClr>
              <a:buChar char="•"/>
              <a:defRPr sz="1600">
                <a:solidFill>
                  <a:srgbClr val="003896"/>
                </a:solidFill>
                <a:latin typeface="Arial" charset="0"/>
                <a:cs typeface="Arial" charset="0"/>
              </a:defRPr>
            </a:lvl3pPr>
            <a:lvl4pPr marL="1600200" indent="-228600" eaLnBrk="0" hangingPunct="0">
              <a:lnSpc>
                <a:spcPct val="90000"/>
              </a:lnSpc>
              <a:spcBef>
                <a:spcPct val="100000"/>
              </a:spcBef>
              <a:buClr>
                <a:srgbClr val="8C7F6D"/>
              </a:buClr>
              <a:buChar char="•"/>
              <a:defRPr sz="1400">
                <a:solidFill>
                  <a:srgbClr val="003896"/>
                </a:solidFill>
                <a:latin typeface="Arial" charset="0"/>
                <a:cs typeface="Arial" charset="0"/>
              </a:defRPr>
            </a:lvl4pPr>
            <a:lvl5pPr marL="2057400" indent="-228600" eaLnBrk="0" hangingPunct="0">
              <a:lnSpc>
                <a:spcPct val="90000"/>
              </a:lnSpc>
              <a:spcBef>
                <a:spcPct val="100000"/>
              </a:spcBef>
              <a:buClr>
                <a:srgbClr val="8C7F6D"/>
              </a:buClr>
              <a:buChar char="•"/>
              <a:defRPr sz="1400">
                <a:solidFill>
                  <a:srgbClr val="003896"/>
                </a:solidFill>
                <a:latin typeface="Arial" charset="0"/>
                <a:cs typeface="Arial" charset="0"/>
              </a:defRPr>
            </a:lvl5pPr>
            <a:lvl6pPr marL="2514600" indent="-228600" eaLnBrk="0" fontAlgn="base" hangingPunct="0">
              <a:lnSpc>
                <a:spcPct val="90000"/>
              </a:lnSpc>
              <a:spcBef>
                <a:spcPct val="100000"/>
              </a:spcBef>
              <a:spcAft>
                <a:spcPct val="0"/>
              </a:spcAft>
              <a:buClr>
                <a:srgbClr val="8C7F6D"/>
              </a:buClr>
              <a:buChar char="•"/>
              <a:defRPr sz="1400">
                <a:solidFill>
                  <a:srgbClr val="003896"/>
                </a:solidFill>
                <a:latin typeface="Arial" charset="0"/>
                <a:cs typeface="Arial" charset="0"/>
              </a:defRPr>
            </a:lvl6pPr>
            <a:lvl7pPr marL="2971800" indent="-228600" eaLnBrk="0" fontAlgn="base" hangingPunct="0">
              <a:lnSpc>
                <a:spcPct val="90000"/>
              </a:lnSpc>
              <a:spcBef>
                <a:spcPct val="100000"/>
              </a:spcBef>
              <a:spcAft>
                <a:spcPct val="0"/>
              </a:spcAft>
              <a:buClr>
                <a:srgbClr val="8C7F6D"/>
              </a:buClr>
              <a:buChar char="•"/>
              <a:defRPr sz="1400">
                <a:solidFill>
                  <a:srgbClr val="003896"/>
                </a:solidFill>
                <a:latin typeface="Arial" charset="0"/>
                <a:cs typeface="Arial" charset="0"/>
              </a:defRPr>
            </a:lvl7pPr>
            <a:lvl8pPr marL="3429000" indent="-228600" eaLnBrk="0" fontAlgn="base" hangingPunct="0">
              <a:lnSpc>
                <a:spcPct val="90000"/>
              </a:lnSpc>
              <a:spcBef>
                <a:spcPct val="100000"/>
              </a:spcBef>
              <a:spcAft>
                <a:spcPct val="0"/>
              </a:spcAft>
              <a:buClr>
                <a:srgbClr val="8C7F6D"/>
              </a:buClr>
              <a:buChar char="•"/>
              <a:defRPr sz="1400">
                <a:solidFill>
                  <a:srgbClr val="003896"/>
                </a:solidFill>
                <a:latin typeface="Arial" charset="0"/>
                <a:cs typeface="Arial" charset="0"/>
              </a:defRPr>
            </a:lvl8pPr>
            <a:lvl9pPr marL="3886200" indent="-228600" eaLnBrk="0" fontAlgn="base" hangingPunct="0">
              <a:lnSpc>
                <a:spcPct val="90000"/>
              </a:lnSpc>
              <a:spcBef>
                <a:spcPct val="100000"/>
              </a:spcBef>
              <a:spcAft>
                <a:spcPct val="0"/>
              </a:spcAft>
              <a:buClr>
                <a:srgbClr val="8C7F6D"/>
              </a:buClr>
              <a:buChar char="•"/>
              <a:defRPr sz="1400">
                <a:solidFill>
                  <a:srgbClr val="003896"/>
                </a:solidFill>
                <a:latin typeface="Arial" charset="0"/>
                <a:cs typeface="Arial" charset="0"/>
              </a:defRPr>
            </a:lvl9pPr>
          </a:lstStyle>
          <a:p>
            <a:pPr algn="ctr" defTabSz="1194876" eaLnBrk="1" hangingPunct="1">
              <a:lnSpc>
                <a:spcPct val="100000"/>
              </a:lnSpc>
              <a:spcBef>
                <a:spcPct val="0"/>
              </a:spcBef>
              <a:buClrTx/>
              <a:buNone/>
              <a:defRPr/>
            </a:pPr>
            <a:endParaRPr lang="en-ZA" altLang="en-US" sz="1307" dirty="0"/>
          </a:p>
        </p:txBody>
      </p:sp>
      <p:pic>
        <p:nvPicPr>
          <p:cNvPr id="18" name="Picture 17">
            <a:extLst>
              <a:ext uri="{FF2B5EF4-FFF2-40B4-BE49-F238E27FC236}">
                <a16:creationId xmlns:a16="http://schemas.microsoft.com/office/drawing/2014/main" id="{61F24750-BD4F-834E-2D5B-E3F92FFAF117}"/>
              </a:ext>
            </a:extLst>
          </p:cNvPr>
          <p:cNvPicPr>
            <a:picLocks noChangeAspect="1"/>
          </p:cNvPicPr>
          <p:nvPr/>
        </p:nvPicPr>
        <p:blipFill>
          <a:blip r:embed="rId3"/>
          <a:stretch>
            <a:fillRect/>
          </a:stretch>
        </p:blipFill>
        <p:spPr>
          <a:xfrm>
            <a:off x="757381" y="3370359"/>
            <a:ext cx="1887292" cy="1886969"/>
          </a:xfrm>
          <a:prstGeom prst="rect">
            <a:avLst/>
          </a:prstGeom>
        </p:spPr>
      </p:pic>
    </p:spTree>
    <p:extLst>
      <p:ext uri="{BB962C8B-B14F-4D97-AF65-F5344CB8AC3E}">
        <p14:creationId xmlns:p14="http://schemas.microsoft.com/office/powerpoint/2010/main" val="9540001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
          <p:cNvSpPr txBox="1">
            <a:spLocks noChangeArrowheads="1"/>
          </p:cNvSpPr>
          <p:nvPr/>
        </p:nvSpPr>
        <p:spPr bwMode="auto">
          <a:xfrm>
            <a:off x="2567609" y="166688"/>
            <a:ext cx="5912816"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pPr>
            <a:r>
              <a:rPr lang="en-ZA" sz="2000" b="1" dirty="0">
                <a:solidFill>
                  <a:schemeClr val="bg1"/>
                </a:solidFill>
              </a:rPr>
              <a:t>Introduction and Disclaimer</a:t>
            </a:r>
            <a:endParaRPr lang="en-US" sz="2000" dirty="0">
              <a:solidFill>
                <a:schemeClr val="bg1"/>
              </a:solidFill>
            </a:endParaRPr>
          </a:p>
        </p:txBody>
      </p:sp>
      <p:sp>
        <p:nvSpPr>
          <p:cNvPr id="10" name="Content Placeholder 2"/>
          <p:cNvSpPr>
            <a:spLocks noGrp="1"/>
          </p:cNvSpPr>
          <p:nvPr>
            <p:ph idx="1"/>
          </p:nvPr>
        </p:nvSpPr>
        <p:spPr>
          <a:xfrm>
            <a:off x="1889944" y="2144332"/>
            <a:ext cx="8208912" cy="4824536"/>
          </a:xfrm>
        </p:spPr>
        <p:txBody>
          <a:bodyPr/>
          <a:lstStyle/>
          <a:p>
            <a:pPr marL="0" indent="0" algn="just">
              <a:spcBef>
                <a:spcPts val="0"/>
              </a:spcBef>
              <a:buClr>
                <a:schemeClr val="tx2">
                  <a:lumMod val="50000"/>
                </a:schemeClr>
              </a:buClr>
              <a:buNone/>
            </a:pPr>
            <a:r>
              <a:rPr lang="en-ZA" b="1" dirty="0">
                <a:solidFill>
                  <a:schemeClr val="bg1"/>
                </a:solidFill>
              </a:rPr>
              <a:t>Introduction	</a:t>
            </a:r>
          </a:p>
          <a:p>
            <a:pPr marL="0" indent="0" algn="just">
              <a:spcBef>
                <a:spcPts val="0"/>
              </a:spcBef>
              <a:buClr>
                <a:schemeClr val="tx2">
                  <a:lumMod val="50000"/>
                </a:schemeClr>
              </a:buClr>
              <a:buNone/>
            </a:pPr>
            <a:endParaRPr lang="en-ZA" dirty="0">
              <a:solidFill>
                <a:schemeClr val="bg1"/>
              </a:solidFill>
            </a:endParaRPr>
          </a:p>
          <a:p>
            <a:pPr marL="0" indent="0" algn="just">
              <a:spcBef>
                <a:spcPts val="0"/>
              </a:spcBef>
              <a:buClr>
                <a:schemeClr val="tx2">
                  <a:lumMod val="50000"/>
                </a:schemeClr>
              </a:buClr>
              <a:buNone/>
            </a:pPr>
            <a:r>
              <a:rPr lang="en-ZA" dirty="0">
                <a:solidFill>
                  <a:schemeClr val="bg1"/>
                </a:solidFill>
              </a:rPr>
              <a:t>This document is intended to provide a general picture of the Adequacy of the National Electricity Supply System in the medium term.  The Report will be updated weekly, on Tuesdays and circulated Wednesdays, thereafter, published on the Eskom website, updated on Wednesdays. The values contained in this report are unverified and not official yet and can change at any time.</a:t>
            </a:r>
          </a:p>
          <a:p>
            <a:pPr marL="0" indent="0" algn="just">
              <a:spcBef>
                <a:spcPts val="0"/>
              </a:spcBef>
              <a:buClr>
                <a:schemeClr val="tx2">
                  <a:lumMod val="50000"/>
                </a:schemeClr>
              </a:buClr>
              <a:buNone/>
            </a:pPr>
            <a:endParaRPr lang="en-ZA" dirty="0">
              <a:solidFill>
                <a:schemeClr val="bg1"/>
              </a:solidFill>
            </a:endParaRPr>
          </a:p>
          <a:p>
            <a:pPr marL="0" indent="0" algn="just">
              <a:spcBef>
                <a:spcPts val="0"/>
              </a:spcBef>
              <a:buClr>
                <a:schemeClr val="tx2">
                  <a:lumMod val="50000"/>
                </a:schemeClr>
              </a:buClr>
              <a:buNone/>
            </a:pPr>
            <a:r>
              <a:rPr lang="en-ZA" b="1" dirty="0">
                <a:solidFill>
                  <a:schemeClr val="bg1"/>
                </a:solidFill>
              </a:rPr>
              <a:t>Disclaimer</a:t>
            </a:r>
          </a:p>
          <a:p>
            <a:pPr marL="0" indent="0" algn="just">
              <a:spcBef>
                <a:spcPts val="0"/>
              </a:spcBef>
              <a:buClr>
                <a:schemeClr val="tx2">
                  <a:lumMod val="50000"/>
                </a:schemeClr>
              </a:buClr>
              <a:buNone/>
            </a:pPr>
            <a:endParaRPr lang="en-ZA" dirty="0">
              <a:solidFill>
                <a:schemeClr val="bg1"/>
              </a:solidFill>
            </a:endParaRPr>
          </a:p>
          <a:p>
            <a:pPr marL="0" indent="0" algn="just">
              <a:spcBef>
                <a:spcPts val="0"/>
              </a:spcBef>
              <a:buClr>
                <a:schemeClr val="tx2">
                  <a:lumMod val="50000"/>
                </a:schemeClr>
              </a:buClr>
              <a:buNone/>
            </a:pPr>
            <a:r>
              <a:rPr lang="en-ZA" dirty="0">
                <a:solidFill>
                  <a:schemeClr val="bg1"/>
                </a:solidFill>
              </a:rPr>
              <a:t>The Data published here is for information purposes only. The content is subject to verification and validation. Eskom shall not be held responsible for any errors or it being misleading or incomplete and accepts no liability whatsoever for any loss, damages or expenses, howsoever, incurred or suffered, resulting or arising, from the use of this Data or any reliance placed on it.</a:t>
            </a:r>
          </a:p>
          <a:p>
            <a:pPr marL="0" indent="0" algn="just">
              <a:spcBef>
                <a:spcPts val="0"/>
              </a:spcBef>
              <a:buClr>
                <a:schemeClr val="tx2">
                  <a:lumMod val="50000"/>
                </a:schemeClr>
              </a:buClr>
              <a:buNone/>
            </a:pPr>
            <a:endParaRPr lang="en-ZA" dirty="0">
              <a:solidFill>
                <a:schemeClr val="bg1"/>
              </a:solidFill>
            </a:endParaRPr>
          </a:p>
        </p:txBody>
      </p:sp>
    </p:spTree>
    <p:extLst>
      <p:ext uri="{BB962C8B-B14F-4D97-AF65-F5344CB8AC3E}">
        <p14:creationId xmlns:p14="http://schemas.microsoft.com/office/powerpoint/2010/main" val="3160022667"/>
      </p:ext>
    </p:extLst>
  </p:cSld>
  <p:clrMapOvr>
    <a:masterClrMapping/>
  </p:clrMapOvr>
  <p:transition spd="slow">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
          <p:cNvSpPr txBox="1">
            <a:spLocks noChangeArrowheads="1"/>
          </p:cNvSpPr>
          <p:nvPr/>
        </p:nvSpPr>
        <p:spPr bwMode="auto">
          <a:xfrm>
            <a:off x="2567609" y="166688"/>
            <a:ext cx="5912816"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pPr>
            <a:r>
              <a:rPr lang="en-ZA" sz="2000" b="1" dirty="0">
                <a:solidFill>
                  <a:schemeClr val="bg1"/>
                </a:solidFill>
              </a:rPr>
              <a:t>Historic Daily Peak System Capacity/Demand</a:t>
            </a:r>
            <a:endParaRPr lang="en-US" sz="2000" dirty="0">
              <a:solidFill>
                <a:schemeClr val="bg1"/>
              </a:solidFill>
            </a:endParaRPr>
          </a:p>
        </p:txBody>
      </p:sp>
      <p:sp>
        <p:nvSpPr>
          <p:cNvPr id="10" name="Content Placeholder 2"/>
          <p:cNvSpPr>
            <a:spLocks noGrp="1"/>
          </p:cNvSpPr>
          <p:nvPr>
            <p:ph idx="4294967295"/>
          </p:nvPr>
        </p:nvSpPr>
        <p:spPr>
          <a:xfrm>
            <a:off x="0" y="4806362"/>
            <a:ext cx="11383963" cy="4859338"/>
          </a:xfrm>
        </p:spPr>
        <p:txBody>
          <a:bodyPr/>
          <a:lstStyle/>
          <a:p>
            <a:pPr algn="just">
              <a:spcBef>
                <a:spcPts val="0"/>
              </a:spcBef>
              <a:buClr>
                <a:schemeClr val="tx2">
                  <a:lumMod val="50000"/>
                </a:schemeClr>
              </a:buClr>
            </a:pPr>
            <a:r>
              <a:rPr lang="en-ZA" sz="1200" dirty="0"/>
              <a:t>Available </a:t>
            </a:r>
            <a:r>
              <a:rPr lang="en-ZA" sz="1200" dirty="0" err="1"/>
              <a:t>Dispatchable</a:t>
            </a:r>
            <a:r>
              <a:rPr lang="en-ZA" sz="1200" dirty="0"/>
              <a:t> Generation means all generation resources that can be dispatched by Eskom and includes capacity available from all emergency generation resources.</a:t>
            </a:r>
          </a:p>
          <a:p>
            <a:pPr algn="just">
              <a:spcBef>
                <a:spcPts val="0"/>
              </a:spcBef>
              <a:buClr>
                <a:schemeClr val="tx2">
                  <a:lumMod val="50000"/>
                </a:schemeClr>
              </a:buClr>
            </a:pPr>
            <a:r>
              <a:rPr lang="en-ZA" sz="1200" dirty="0"/>
              <a:t>RSA Contracted Load Forecast is the total official day-ahead hourly forecast. Residual Load Forecast excludes the expected generation from renewables.</a:t>
            </a:r>
          </a:p>
          <a:p>
            <a:pPr algn="just">
              <a:spcBef>
                <a:spcPts val="0"/>
              </a:spcBef>
              <a:buClr>
                <a:schemeClr val="tx2">
                  <a:lumMod val="50000"/>
                </a:schemeClr>
              </a:buClr>
            </a:pPr>
            <a:r>
              <a:rPr lang="en-ZA" sz="1200" dirty="0"/>
              <a:t>Actual Residual Demand is the aggregated metered hourly sent-out generation and imports from </a:t>
            </a:r>
            <a:r>
              <a:rPr lang="en-ZA" sz="1200" dirty="0" err="1"/>
              <a:t>dispatchable</a:t>
            </a:r>
            <a:r>
              <a:rPr lang="en-ZA" sz="1200" dirty="0"/>
              <a:t> resources, and includes demand reductions. The Actual RSA Contracted Demand includes renewable generation.</a:t>
            </a:r>
          </a:p>
          <a:p>
            <a:pPr algn="just">
              <a:spcBef>
                <a:spcPts val="0"/>
              </a:spcBef>
              <a:buClr>
                <a:schemeClr val="tx2">
                  <a:lumMod val="50000"/>
                </a:schemeClr>
              </a:buClr>
            </a:pPr>
            <a:r>
              <a:rPr lang="en-ZA" sz="1200" dirty="0"/>
              <a:t>Net Maximum Dispatchable Capacity (including imports and emergency generation resources) = 49 191 MW.</a:t>
            </a:r>
          </a:p>
          <a:p>
            <a:pPr algn="just">
              <a:spcBef>
                <a:spcPts val="0"/>
              </a:spcBef>
              <a:buClr>
                <a:schemeClr val="tx2">
                  <a:lumMod val="50000"/>
                </a:schemeClr>
              </a:buClr>
            </a:pPr>
            <a:r>
              <a:rPr lang="en-ZA" sz="1200" dirty="0"/>
              <a:t>These figures do not include any demand side products.</a:t>
            </a:r>
          </a:p>
          <a:p>
            <a:pPr algn="just">
              <a:spcBef>
                <a:spcPts val="0"/>
              </a:spcBef>
              <a:buClr>
                <a:schemeClr val="tx2">
                  <a:lumMod val="50000"/>
                </a:schemeClr>
              </a:buClr>
            </a:pPr>
            <a:r>
              <a:rPr lang="en-ZA" sz="1200" dirty="0"/>
              <a:t>The peak hours for the residual demand can differ from that of the RSA contracted demand, depending on renewable generation.							</a:t>
            </a:r>
          </a:p>
        </p:txBody>
      </p:sp>
      <p:pic>
        <p:nvPicPr>
          <p:cNvPr id="3" name="Picture 2">
            <a:extLst>
              <a:ext uri="{FF2B5EF4-FFF2-40B4-BE49-F238E27FC236}">
                <a16:creationId xmlns:a16="http://schemas.microsoft.com/office/drawing/2014/main" id="{6506C195-B0EA-6687-CE24-F3447FA28916}"/>
              </a:ext>
            </a:extLst>
          </p:cNvPr>
          <p:cNvPicPr>
            <a:picLocks noChangeAspect="1"/>
          </p:cNvPicPr>
          <p:nvPr/>
        </p:nvPicPr>
        <p:blipFill>
          <a:blip r:embed="rId2"/>
          <a:stretch>
            <a:fillRect/>
          </a:stretch>
        </p:blipFill>
        <p:spPr>
          <a:xfrm>
            <a:off x="1643253" y="1175004"/>
            <a:ext cx="8667750" cy="3497580"/>
          </a:xfrm>
          <a:prstGeom prst="rect">
            <a:avLst/>
          </a:prstGeom>
        </p:spPr>
      </p:pic>
    </p:spTree>
    <p:extLst>
      <p:ext uri="{BB962C8B-B14F-4D97-AF65-F5344CB8AC3E}">
        <p14:creationId xmlns:p14="http://schemas.microsoft.com/office/powerpoint/2010/main" val="396979954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
          </p:nvPr>
        </p:nvSpPr>
        <p:spPr/>
        <p:txBody>
          <a:bodyPr/>
          <a:lstStyle/>
          <a:p>
            <a:pPr>
              <a:defRPr/>
            </a:pPr>
            <a:fld id="{8FB3FFCC-BA37-4A54-A407-321BE4930B89}" type="slidenum">
              <a:rPr lang="en-ZA" smtClean="0"/>
              <a:pPr>
                <a:defRPr/>
              </a:pPr>
              <a:t>4</a:t>
            </a:fld>
            <a:endParaRPr lang="en-ZA" dirty="0"/>
          </a:p>
        </p:txBody>
      </p:sp>
      <p:sp>
        <p:nvSpPr>
          <p:cNvPr id="7" name="Rectangle 2"/>
          <p:cNvSpPr txBox="1">
            <a:spLocks noChangeArrowheads="1"/>
          </p:cNvSpPr>
          <p:nvPr/>
        </p:nvSpPr>
        <p:spPr bwMode="auto">
          <a:xfrm>
            <a:off x="1631504" y="166688"/>
            <a:ext cx="7239766"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pPr>
            <a:r>
              <a:rPr lang="en-ZA" sz="2000" b="1" dirty="0">
                <a:solidFill>
                  <a:schemeClr val="bg1"/>
                </a:solidFill>
              </a:rPr>
              <a:t>Week-on-Week </a:t>
            </a:r>
            <a:r>
              <a:rPr lang="en-ZA" sz="2000" b="1" dirty="0" err="1">
                <a:solidFill>
                  <a:schemeClr val="bg1"/>
                </a:solidFill>
              </a:rPr>
              <a:t>Dispatchable</a:t>
            </a:r>
            <a:r>
              <a:rPr lang="en-ZA" sz="2000" b="1" dirty="0">
                <a:solidFill>
                  <a:schemeClr val="bg1"/>
                </a:solidFill>
              </a:rPr>
              <a:t> Generation Energy Sent Out</a:t>
            </a:r>
            <a:endParaRPr lang="en-US" sz="2000" dirty="0">
              <a:solidFill>
                <a:schemeClr val="bg1"/>
              </a:solidFill>
            </a:endParaRPr>
          </a:p>
        </p:txBody>
      </p:sp>
      <p:pic>
        <p:nvPicPr>
          <p:cNvPr id="3" name="Picture 2">
            <a:extLst>
              <a:ext uri="{FF2B5EF4-FFF2-40B4-BE49-F238E27FC236}">
                <a16:creationId xmlns:a16="http://schemas.microsoft.com/office/drawing/2014/main" id="{6A3E13B5-3F4C-9B43-5FB7-5304595AC2E8}"/>
              </a:ext>
            </a:extLst>
          </p:cNvPr>
          <p:cNvPicPr>
            <a:picLocks noChangeAspect="1"/>
          </p:cNvPicPr>
          <p:nvPr/>
        </p:nvPicPr>
        <p:blipFill>
          <a:blip r:embed="rId3"/>
          <a:stretch>
            <a:fillRect/>
          </a:stretch>
        </p:blipFill>
        <p:spPr>
          <a:xfrm>
            <a:off x="0" y="997635"/>
            <a:ext cx="12192000" cy="5173625"/>
          </a:xfrm>
          <a:prstGeom prst="rect">
            <a:avLst/>
          </a:prstGeom>
        </p:spPr>
      </p:pic>
    </p:spTree>
    <p:extLst>
      <p:ext uri="{BB962C8B-B14F-4D97-AF65-F5344CB8AC3E}">
        <p14:creationId xmlns:p14="http://schemas.microsoft.com/office/powerpoint/2010/main" val="5397139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0" y="0"/>
            <a:ext cx="0" cy="0"/>
          </a:xfr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3F3B61B8-3B9E-4368-8888-EE2DD895FBC0}" type="slidenum">
              <a:rPr lang="en-ZA" smtClean="0"/>
              <a:pPr>
                <a:defRPr/>
              </a:pPr>
              <a:t>5</a:t>
            </a:fld>
            <a:endParaRPr lang="en-ZA" dirty="0"/>
          </a:p>
        </p:txBody>
      </p:sp>
      <p:sp>
        <p:nvSpPr>
          <p:cNvPr id="7" name="Rectangle 2"/>
          <p:cNvSpPr txBox="1">
            <a:spLocks noChangeArrowheads="1"/>
          </p:cNvSpPr>
          <p:nvPr/>
        </p:nvSpPr>
        <p:spPr bwMode="auto">
          <a:xfrm>
            <a:off x="2063552" y="166688"/>
            <a:ext cx="5760640"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pPr>
            <a:r>
              <a:rPr lang="en-ZA" sz="2000" b="1" dirty="0">
                <a:solidFill>
                  <a:schemeClr val="bg1"/>
                </a:solidFill>
              </a:rPr>
              <a:t>Week-on-Week Residual Energy Demand	</a:t>
            </a:r>
            <a:endParaRPr lang="en-US" sz="2000" dirty="0">
              <a:solidFill>
                <a:schemeClr val="bg1"/>
              </a:solidFill>
            </a:endParaRPr>
          </a:p>
        </p:txBody>
      </p:sp>
      <p:pic>
        <p:nvPicPr>
          <p:cNvPr id="3" name="Picture 2">
            <a:extLst>
              <a:ext uri="{FF2B5EF4-FFF2-40B4-BE49-F238E27FC236}">
                <a16:creationId xmlns:a16="http://schemas.microsoft.com/office/drawing/2014/main" id="{2D20F9C2-9B21-4739-E959-C77F28DFFA55}"/>
              </a:ext>
            </a:extLst>
          </p:cNvPr>
          <p:cNvPicPr>
            <a:picLocks noChangeAspect="1"/>
          </p:cNvPicPr>
          <p:nvPr/>
        </p:nvPicPr>
        <p:blipFill>
          <a:blip r:embed="rId2"/>
          <a:stretch>
            <a:fillRect/>
          </a:stretch>
        </p:blipFill>
        <p:spPr>
          <a:xfrm>
            <a:off x="0" y="996377"/>
            <a:ext cx="12192000" cy="5194430"/>
          </a:xfrm>
          <a:prstGeom prst="rect">
            <a:avLst/>
          </a:prstGeom>
        </p:spPr>
      </p:pic>
    </p:spTree>
    <p:extLst>
      <p:ext uri="{BB962C8B-B14F-4D97-AF65-F5344CB8AC3E}">
        <p14:creationId xmlns:p14="http://schemas.microsoft.com/office/powerpoint/2010/main" val="147549913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0" y="0"/>
            <a:ext cx="0" cy="0"/>
          </a:xfr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3F3B61B8-3B9E-4368-8888-EE2DD895FBC0}" type="slidenum">
              <a:rPr lang="en-ZA" smtClean="0"/>
              <a:pPr>
                <a:defRPr/>
              </a:pPr>
              <a:t>6</a:t>
            </a:fld>
            <a:endParaRPr lang="en-ZA" dirty="0"/>
          </a:p>
        </p:txBody>
      </p:sp>
      <p:sp>
        <p:nvSpPr>
          <p:cNvPr id="7" name="Rectangle 2"/>
          <p:cNvSpPr txBox="1">
            <a:spLocks noChangeArrowheads="1"/>
          </p:cNvSpPr>
          <p:nvPr/>
        </p:nvSpPr>
        <p:spPr bwMode="auto">
          <a:xfrm>
            <a:off x="2063552" y="166688"/>
            <a:ext cx="6192688"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pPr>
            <a:r>
              <a:rPr lang="en-ZA" sz="2000" b="1" dirty="0">
                <a:solidFill>
                  <a:schemeClr val="bg1"/>
                </a:solidFill>
              </a:rPr>
              <a:t>Week-on-Week RSA Contracted Energy Demand</a:t>
            </a:r>
            <a:endParaRPr lang="en-US" sz="2000" dirty="0">
              <a:solidFill>
                <a:schemeClr val="bg1"/>
              </a:solidFill>
            </a:endParaRPr>
          </a:p>
        </p:txBody>
      </p:sp>
      <p:pic>
        <p:nvPicPr>
          <p:cNvPr id="2" name="Picture 1">
            <a:extLst>
              <a:ext uri="{FF2B5EF4-FFF2-40B4-BE49-F238E27FC236}">
                <a16:creationId xmlns:a16="http://schemas.microsoft.com/office/drawing/2014/main" id="{5128F322-8E98-9B68-AA20-8DE644F91E8B}"/>
              </a:ext>
            </a:extLst>
          </p:cNvPr>
          <p:cNvPicPr>
            <a:picLocks noChangeAspect="1"/>
          </p:cNvPicPr>
          <p:nvPr/>
        </p:nvPicPr>
        <p:blipFill>
          <a:blip r:embed="rId2"/>
          <a:stretch>
            <a:fillRect/>
          </a:stretch>
        </p:blipFill>
        <p:spPr>
          <a:xfrm>
            <a:off x="0" y="955580"/>
            <a:ext cx="12192000" cy="5221160"/>
          </a:xfrm>
          <a:prstGeom prst="rect">
            <a:avLst/>
          </a:prstGeom>
        </p:spPr>
      </p:pic>
    </p:spTree>
    <p:extLst>
      <p:ext uri="{BB962C8B-B14F-4D97-AF65-F5344CB8AC3E}">
        <p14:creationId xmlns:p14="http://schemas.microsoft.com/office/powerpoint/2010/main" val="284502417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0" y="0"/>
            <a:ext cx="0" cy="0"/>
          </a:xfr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3F3B61B8-3B9E-4368-8888-EE2DD895FBC0}" type="slidenum">
              <a:rPr lang="en-ZA" smtClean="0"/>
              <a:pPr>
                <a:defRPr/>
              </a:pPr>
              <a:t>7</a:t>
            </a:fld>
            <a:endParaRPr lang="en-ZA" dirty="0"/>
          </a:p>
        </p:txBody>
      </p:sp>
      <p:sp>
        <p:nvSpPr>
          <p:cNvPr id="7" name="Rectangle 2"/>
          <p:cNvSpPr txBox="1">
            <a:spLocks noChangeArrowheads="1"/>
          </p:cNvSpPr>
          <p:nvPr/>
        </p:nvSpPr>
        <p:spPr bwMode="auto">
          <a:xfrm>
            <a:off x="1703512" y="166688"/>
            <a:ext cx="6984776"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pPr>
            <a:r>
              <a:rPr lang="en-ZA" sz="2000" b="1" dirty="0">
                <a:solidFill>
                  <a:schemeClr val="bg1"/>
                </a:solidFill>
              </a:rPr>
              <a:t>Week-on-Week </a:t>
            </a:r>
            <a:r>
              <a:rPr lang="en-ZA" sz="2000" b="1" dirty="0" err="1">
                <a:solidFill>
                  <a:schemeClr val="bg1"/>
                </a:solidFill>
              </a:rPr>
              <a:t>Dispatchable</a:t>
            </a:r>
            <a:r>
              <a:rPr lang="en-ZA" sz="2000" b="1" dirty="0">
                <a:solidFill>
                  <a:schemeClr val="bg1"/>
                </a:solidFill>
              </a:rPr>
              <a:t> Generation Peak Demand</a:t>
            </a:r>
            <a:endParaRPr lang="en-US" sz="2000" dirty="0">
              <a:solidFill>
                <a:schemeClr val="bg1"/>
              </a:solidFill>
            </a:endParaRPr>
          </a:p>
        </p:txBody>
      </p:sp>
      <p:pic>
        <p:nvPicPr>
          <p:cNvPr id="3" name="Picture 2">
            <a:extLst>
              <a:ext uri="{FF2B5EF4-FFF2-40B4-BE49-F238E27FC236}">
                <a16:creationId xmlns:a16="http://schemas.microsoft.com/office/drawing/2014/main" id="{FA8E925A-208D-2D6F-55B9-EC1511FA1A95}"/>
              </a:ext>
            </a:extLst>
          </p:cNvPr>
          <p:cNvPicPr>
            <a:picLocks noChangeAspect="1"/>
          </p:cNvPicPr>
          <p:nvPr/>
        </p:nvPicPr>
        <p:blipFill>
          <a:blip r:embed="rId3"/>
          <a:stretch>
            <a:fillRect/>
          </a:stretch>
        </p:blipFill>
        <p:spPr>
          <a:xfrm>
            <a:off x="0" y="1005521"/>
            <a:ext cx="12192000" cy="5194430"/>
          </a:xfrm>
          <a:prstGeom prst="rect">
            <a:avLst/>
          </a:prstGeom>
        </p:spPr>
      </p:pic>
    </p:spTree>
    <p:extLst>
      <p:ext uri="{BB962C8B-B14F-4D97-AF65-F5344CB8AC3E}">
        <p14:creationId xmlns:p14="http://schemas.microsoft.com/office/powerpoint/2010/main" val="52467489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0" y="0"/>
            <a:ext cx="0" cy="0"/>
          </a:xfr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3F3B61B8-3B9E-4368-8888-EE2DD895FBC0}" type="slidenum">
              <a:rPr lang="en-ZA" smtClean="0"/>
              <a:pPr>
                <a:defRPr/>
              </a:pPr>
              <a:t>8</a:t>
            </a:fld>
            <a:endParaRPr lang="en-ZA" dirty="0"/>
          </a:p>
        </p:txBody>
      </p:sp>
      <p:sp>
        <p:nvSpPr>
          <p:cNvPr id="7" name="Rectangle 2"/>
          <p:cNvSpPr txBox="1">
            <a:spLocks noChangeArrowheads="1"/>
          </p:cNvSpPr>
          <p:nvPr/>
        </p:nvSpPr>
        <p:spPr bwMode="auto">
          <a:xfrm>
            <a:off x="2207568" y="166688"/>
            <a:ext cx="6696744"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pPr>
            <a:r>
              <a:rPr lang="en-GB" sz="2000" b="1" dirty="0">
                <a:solidFill>
                  <a:schemeClr val="bg1"/>
                </a:solidFill>
              </a:rPr>
              <a:t>Week-on-Week Residual Peak Demand</a:t>
            </a:r>
            <a:endParaRPr lang="en-US" sz="2000" dirty="0">
              <a:solidFill>
                <a:schemeClr val="bg1"/>
              </a:solidFill>
            </a:endParaRPr>
          </a:p>
        </p:txBody>
      </p:sp>
      <p:pic>
        <p:nvPicPr>
          <p:cNvPr id="3" name="Picture 2">
            <a:extLst>
              <a:ext uri="{FF2B5EF4-FFF2-40B4-BE49-F238E27FC236}">
                <a16:creationId xmlns:a16="http://schemas.microsoft.com/office/drawing/2014/main" id="{5FF7BBBA-C0AB-058B-5D2C-0B4927FF043E}"/>
              </a:ext>
            </a:extLst>
          </p:cNvPr>
          <p:cNvPicPr>
            <a:picLocks noChangeAspect="1"/>
          </p:cNvPicPr>
          <p:nvPr/>
        </p:nvPicPr>
        <p:blipFill>
          <a:blip r:embed="rId2"/>
          <a:stretch>
            <a:fillRect/>
          </a:stretch>
        </p:blipFill>
        <p:spPr>
          <a:xfrm>
            <a:off x="0" y="996377"/>
            <a:ext cx="12192000" cy="5194430"/>
          </a:xfrm>
          <a:prstGeom prst="rect">
            <a:avLst/>
          </a:prstGeom>
        </p:spPr>
      </p:pic>
    </p:spTree>
    <p:extLst>
      <p:ext uri="{BB962C8B-B14F-4D97-AF65-F5344CB8AC3E}">
        <p14:creationId xmlns:p14="http://schemas.microsoft.com/office/powerpoint/2010/main" val="103400141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0" y="0"/>
            <a:ext cx="0" cy="0"/>
          </a:xfr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3F3B61B8-3B9E-4368-8888-EE2DD895FBC0}" type="slidenum">
              <a:rPr lang="en-ZA" smtClean="0"/>
              <a:pPr>
                <a:defRPr/>
              </a:pPr>
              <a:t>9</a:t>
            </a:fld>
            <a:endParaRPr lang="en-ZA" dirty="0"/>
          </a:p>
        </p:txBody>
      </p:sp>
      <p:sp>
        <p:nvSpPr>
          <p:cNvPr id="7" name="Rectangle 2"/>
          <p:cNvSpPr txBox="1">
            <a:spLocks noChangeArrowheads="1"/>
          </p:cNvSpPr>
          <p:nvPr/>
        </p:nvSpPr>
        <p:spPr bwMode="auto">
          <a:xfrm>
            <a:off x="2351584" y="166688"/>
            <a:ext cx="5904656"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pPr>
            <a:r>
              <a:rPr lang="en-ZA" sz="2000" b="1" dirty="0">
                <a:solidFill>
                  <a:schemeClr val="bg1"/>
                </a:solidFill>
              </a:rPr>
              <a:t>Week-on-Week RSA Contracted Peak Demand</a:t>
            </a:r>
            <a:endParaRPr lang="en-US" sz="2000" dirty="0">
              <a:solidFill>
                <a:schemeClr val="bg1"/>
              </a:solidFill>
            </a:endParaRPr>
          </a:p>
        </p:txBody>
      </p:sp>
      <p:pic>
        <p:nvPicPr>
          <p:cNvPr id="2" name="Picture 1">
            <a:extLst>
              <a:ext uri="{FF2B5EF4-FFF2-40B4-BE49-F238E27FC236}">
                <a16:creationId xmlns:a16="http://schemas.microsoft.com/office/drawing/2014/main" id="{75873A54-CA6D-849E-7428-E57D5956CF0A}"/>
              </a:ext>
            </a:extLst>
          </p:cNvPr>
          <p:cNvPicPr>
            <a:picLocks noChangeAspect="1"/>
          </p:cNvPicPr>
          <p:nvPr/>
        </p:nvPicPr>
        <p:blipFill>
          <a:blip r:embed="rId2"/>
          <a:stretch>
            <a:fillRect/>
          </a:stretch>
        </p:blipFill>
        <p:spPr>
          <a:xfrm>
            <a:off x="0" y="1016318"/>
            <a:ext cx="12192000" cy="5194430"/>
          </a:xfrm>
          <a:prstGeom prst="rect">
            <a:avLst/>
          </a:prstGeom>
        </p:spPr>
      </p:pic>
    </p:spTree>
    <p:extLst>
      <p:ext uri="{BB962C8B-B14F-4D97-AF65-F5344CB8AC3E}">
        <p14:creationId xmlns:p14="http://schemas.microsoft.com/office/powerpoint/2010/main" val="534333052"/>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UNDODONOTDELETE" val="0"/>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t6yJ7c7QzT92Xgk69G6qK3A"/>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t1NPUJZfVS7.d8Aqx0sFn4Q"/>
</p:tagLst>
</file>

<file path=ppt/tags/tag1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xml><?xml version="1.0" encoding="utf-8"?>
<p:tagLst xmlns:a="http://schemas.openxmlformats.org/drawingml/2006/main" xmlns:r="http://schemas.openxmlformats.org/officeDocument/2006/relationships" xmlns:p="http://schemas.openxmlformats.org/presentationml/2006/main">
  <p:tag name="THINKCELLSHAPEDONOTDELETE" val="tYvz9s1FQRQK70D8H52w3UQ"/>
</p:tagLst>
</file>

<file path=ppt/tags/tag1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7.xml><?xml version="1.0" encoding="utf-8"?>
<p:tagLst xmlns:a="http://schemas.openxmlformats.org/drawingml/2006/main" xmlns:r="http://schemas.openxmlformats.org/officeDocument/2006/relationships" xmlns:p="http://schemas.openxmlformats.org/presentationml/2006/main">
  <p:tag name="THINKCELLSHAPEDONOTDELETE" val="t1NPUJZfVS7.d8Aqx0sFn4Q"/>
</p:tagLst>
</file>

<file path=ppt/tags/tag1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9.xml><?xml version="1.0" encoding="utf-8"?>
<p:tagLst xmlns:a="http://schemas.openxmlformats.org/drawingml/2006/main" xmlns:r="http://schemas.openxmlformats.org/officeDocument/2006/relationships" xmlns:p="http://schemas.openxmlformats.org/presentationml/2006/main">
  <p:tag name="THINKCELLSHAPEDONOTDELETE" val="t6yJ7c7QzT92Xgk69G6qK3A"/>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1.xml><?xml version="1.0" encoding="utf-8"?>
<p:tagLst xmlns:a="http://schemas.openxmlformats.org/drawingml/2006/main" xmlns:r="http://schemas.openxmlformats.org/officeDocument/2006/relationships" xmlns:p="http://schemas.openxmlformats.org/presentationml/2006/main">
  <p:tag name="THINKCELLSHAPEDONOTDELETE" val="tYvz9s1FQRQK70D8H52w3UQ"/>
</p:tagLst>
</file>

<file path=ppt/tags/tag2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3.xml><?xml version="1.0" encoding="utf-8"?>
<p:tagLst xmlns:a="http://schemas.openxmlformats.org/drawingml/2006/main" xmlns:r="http://schemas.openxmlformats.org/officeDocument/2006/relationships" xmlns:p="http://schemas.openxmlformats.org/presentationml/2006/main">
  <p:tag name="THINKCELLSHAPEDONOTDELETE" val="t1NPUJZfVS7.d8Aqx0sFn4Q"/>
</p:tagLst>
</file>

<file path=ppt/tags/tag2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5.xml><?xml version="1.0" encoding="utf-8"?>
<p:tagLst xmlns:a="http://schemas.openxmlformats.org/drawingml/2006/main" xmlns:r="http://schemas.openxmlformats.org/officeDocument/2006/relationships" xmlns:p="http://schemas.openxmlformats.org/presentationml/2006/main">
  <p:tag name="THINKCELLSHAPEDONOTDELETE" val="t6yJ7c7QzT92Xgk69G6qK3A"/>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Yvz9s1FQRQK70D8H52w3UQ"/>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1NPUJZfVS7.d8Aqx0sFn4Q"/>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1NPUJZfVS7.d8Aqx0sFn4Q"/>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t6yJ7c7QzT92Xgk69G6qK3A"/>
</p:tagLst>
</file>

<file path=ppt/theme/theme1.xml><?xml version="1.0" encoding="utf-8"?>
<a:theme xmlns:a="http://schemas.openxmlformats.org/drawingml/2006/main" name="Office Theme">
  <a:themeElements>
    <a:clrScheme name="Eskom Wide">
      <a:dk1>
        <a:srgbClr val="003896"/>
      </a:dk1>
      <a:lt1>
        <a:srgbClr val="FFFFFF"/>
      </a:lt1>
      <a:dk2>
        <a:srgbClr val="83725B"/>
      </a:dk2>
      <a:lt2>
        <a:srgbClr val="DDDDDD"/>
      </a:lt2>
      <a:accent1>
        <a:srgbClr val="003896"/>
      </a:accent1>
      <a:accent2>
        <a:srgbClr val="9B6D56"/>
      </a:accent2>
      <a:accent3>
        <a:srgbClr val="96330F"/>
      </a:accent3>
      <a:accent4>
        <a:srgbClr val="C97A00"/>
      </a:accent4>
      <a:accent5>
        <a:srgbClr val="598787"/>
      </a:accent5>
      <a:accent6>
        <a:srgbClr val="858705"/>
      </a:accent6>
      <a:hlink>
        <a:srgbClr val="83725B"/>
      </a:hlink>
      <a:folHlink>
        <a:srgbClr val="C97A0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rtlCol="0">
        <a:spAutoFit/>
      </a:bodyPr>
      <a:lstStyle>
        <a:defPPr marL="285750" indent="-285750">
          <a:buClr>
            <a:schemeClr val="bg1">
              <a:lumMod val="50000"/>
            </a:schemeClr>
          </a:buClr>
          <a:buFont typeface="Wingdings" panose="05000000000000000000" pitchFamily="2" charset="2"/>
          <a:buChar char="§"/>
          <a:defRPr sz="1400" dirty="0" err="1" smtClean="0"/>
        </a:defPPr>
      </a:lstStyle>
    </a:txDef>
  </a:objectDefaults>
  <a:extraClrSchemeLst/>
  <a:extLst>
    <a:ext uri="{05A4C25C-085E-4340-85A3-A5531E510DB2}">
      <thm15:themeFamily xmlns:thm15="http://schemas.microsoft.com/office/thememl/2012/main" name="Eskom Widescreen_Without Visuals" id="{A8DDC17B-1581-4D7F-8C14-7723306C0474}" vid="{AABB89EC-0ED7-46E8-A361-2FD02679C18D}"/>
    </a:ext>
  </a:extLst>
</a:theme>
</file>

<file path=ppt/theme/theme2.xml><?xml version="1.0" encoding="utf-8"?>
<a:theme xmlns:a="http://schemas.openxmlformats.org/drawingml/2006/main" name="Content Slide Master">
  <a:themeElements>
    <a:clrScheme name="Eskom">
      <a:dk1>
        <a:srgbClr val="003896"/>
      </a:dk1>
      <a:lt1>
        <a:srgbClr val="FFFFFF"/>
      </a:lt1>
      <a:dk2>
        <a:srgbClr val="83725B"/>
      </a:dk2>
      <a:lt2>
        <a:srgbClr val="DDDDDD"/>
      </a:lt2>
      <a:accent1>
        <a:srgbClr val="003896"/>
      </a:accent1>
      <a:accent2>
        <a:srgbClr val="9B6D56"/>
      </a:accent2>
      <a:accent3>
        <a:srgbClr val="96330F"/>
      </a:accent3>
      <a:accent4>
        <a:srgbClr val="C97A00"/>
      </a:accent4>
      <a:accent5>
        <a:srgbClr val="598787"/>
      </a:accent5>
      <a:accent6>
        <a:srgbClr val="0DAF2B"/>
      </a:accent6>
      <a:hlink>
        <a:srgbClr val="83725B"/>
      </a:hlink>
      <a:folHlink>
        <a:srgbClr val="C97A0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rtlCol="0">
        <a:spAutoFit/>
      </a:bodyPr>
      <a:lstStyle>
        <a:defPPr marL="285750" indent="-285750">
          <a:buClr>
            <a:schemeClr val="bg1">
              <a:lumMod val="50000"/>
            </a:schemeClr>
          </a:buClr>
          <a:buFont typeface="Wingdings" panose="05000000000000000000" pitchFamily="2" charset="2"/>
          <a:buChar char="§"/>
          <a:defRPr sz="1400" dirty="0" err="1" smtClean="0"/>
        </a:defPPr>
      </a:lstStyle>
    </a:txDef>
  </a:objectDefaults>
  <a:extraClrSchemeLst/>
  <a:extLst>
    <a:ext uri="{05A4C25C-085E-4340-85A3-A5531E510DB2}">
      <thm15:themeFamily xmlns:thm15="http://schemas.microsoft.com/office/thememl/2012/main" name="Presentation1" id="{1E5B683E-D731-44A3-995F-FBDD736D6143}" vid="{6AEA1211-FEE5-49DA-A65B-5350B454C766}"/>
    </a:ext>
  </a:extLst>
</a:theme>
</file>

<file path=ppt/theme/theme3.xml><?xml version="1.0" encoding="utf-8"?>
<a:theme xmlns:a="http://schemas.openxmlformats.org/drawingml/2006/main" name="1_Content Slide Master">
  <a:themeElements>
    <a:clrScheme name="Eskom">
      <a:dk1>
        <a:srgbClr val="003896"/>
      </a:dk1>
      <a:lt1>
        <a:srgbClr val="FFFFFF"/>
      </a:lt1>
      <a:dk2>
        <a:srgbClr val="83725B"/>
      </a:dk2>
      <a:lt2>
        <a:srgbClr val="DDDDDD"/>
      </a:lt2>
      <a:accent1>
        <a:srgbClr val="003896"/>
      </a:accent1>
      <a:accent2>
        <a:srgbClr val="9B6D56"/>
      </a:accent2>
      <a:accent3>
        <a:srgbClr val="96330F"/>
      </a:accent3>
      <a:accent4>
        <a:srgbClr val="C97A00"/>
      </a:accent4>
      <a:accent5>
        <a:srgbClr val="598787"/>
      </a:accent5>
      <a:accent6>
        <a:srgbClr val="0DAF2B"/>
      </a:accent6>
      <a:hlink>
        <a:srgbClr val="83725B"/>
      </a:hlink>
      <a:folHlink>
        <a:srgbClr val="C97A0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rtlCol="0">
        <a:spAutoFit/>
      </a:bodyPr>
      <a:lstStyle>
        <a:defPPr marL="285750" indent="-285750">
          <a:buClr>
            <a:schemeClr val="bg1">
              <a:lumMod val="50000"/>
            </a:schemeClr>
          </a:buClr>
          <a:buFont typeface="Wingdings" panose="05000000000000000000" pitchFamily="2" charset="2"/>
          <a:buChar char="§"/>
          <a:defRPr sz="1400" dirty="0" err="1" smtClean="0"/>
        </a:defPPr>
      </a:lstStyle>
    </a:txDef>
  </a:objectDefaults>
  <a:extraClrSchemeLst/>
  <a:extLst>
    <a:ext uri="{05A4C25C-085E-4340-85A3-A5531E510DB2}">
      <thm15:themeFamily xmlns:thm15="http://schemas.microsoft.com/office/thememl/2012/main" name="Presentation1" id="{1E5B683E-D731-44A3-995F-FBDD736D6143}" vid="{6AEA1211-FEE5-49DA-A65B-5350B454C766}"/>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Image" ma:contentTypeID="0x0101009148F5A04DDD49CBA7127AADA5FB792B00AADE34325A8B49CDA8BB4DB53328F21400B0A6D8BFE48B5B4C98C9B506E18E4C4F" ma:contentTypeVersion="2" ma:contentTypeDescription="Upload an image." ma:contentTypeScope="" ma:versionID="faf5921d99471c51c746d233a2595df0">
  <xsd:schema xmlns:xsd="http://www.w3.org/2001/XMLSchema" xmlns:xs="http://www.w3.org/2001/XMLSchema" xmlns:p="http://schemas.microsoft.com/office/2006/metadata/properties" xmlns:ns1="http://schemas.microsoft.com/sharepoint/v3" xmlns:ns2="9AA987DC-C9A7-4495-B0EB-A7EB0F9343F3" xmlns:ns3="http://schemas.microsoft.com/sharepoint/v3/fields" xmlns:ns4="b066638b-8533-4687-a48b-8877f492106b" targetNamespace="http://schemas.microsoft.com/office/2006/metadata/properties" ma:root="true" ma:fieldsID="83d4262b44be4079de954f019704b229" ns1:_="" ns2:_="" ns3:_="" ns4:_="">
    <xsd:import namespace="http://schemas.microsoft.com/sharepoint/v3"/>
    <xsd:import namespace="9AA987DC-C9A7-4495-B0EB-A7EB0F9343F3"/>
    <xsd:import namespace="http://schemas.microsoft.com/sharepoint/v3/fields"/>
    <xsd:import namespace="b066638b-8533-4687-a48b-8877f492106b"/>
    <xsd:element name="properties">
      <xsd:complexType>
        <xsd:sequence>
          <xsd:element name="documentManagement">
            <xsd:complexType>
              <xsd:all>
                <xsd:element ref="ns1:FileRef" minOccurs="0"/>
                <xsd:element ref="ns1:File_x0020_Type" minOccurs="0"/>
                <xsd:element ref="ns1:HTML_x0020_File_x0020_Type" minOccurs="0"/>
                <xsd:element ref="ns1:FSObjType" minOccurs="0"/>
                <xsd:element ref="ns2:ThumbnailExists" minOccurs="0"/>
                <xsd:element ref="ns2:PreviewExists" minOccurs="0"/>
                <xsd:element ref="ns2:ImageWidth" minOccurs="0"/>
                <xsd:element ref="ns2:ImageHeight" minOccurs="0"/>
                <xsd:element ref="ns2:ImageCreateDate" minOccurs="0"/>
                <xsd:element ref="ns3:wic_System_Copyright" minOccurs="0"/>
                <xsd:element ref="ns1:PublishingStartDate" minOccurs="0"/>
                <xsd:element ref="ns1:PublishingExpirationDate" minOccurs="0"/>
                <xsd:element ref="ns4:Gallery_x0020_Keywor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FileRef" ma:index="8" nillable="true" ma:displayName="URL Path" ma:hidden="true" ma:list="Docs" ma:internalName="FileRef" ma:readOnly="true" ma:showField="FullUrl">
      <xsd:simpleType>
        <xsd:restriction base="dms:Lookup"/>
      </xsd:simpleType>
    </xsd:element>
    <xsd:element name="File_x0020_Type" ma:index="9" nillable="true" ma:displayName="File Type" ma:hidden="true" ma:internalName="File_x0020_Type" ma:readOnly="true">
      <xsd:simpleType>
        <xsd:restriction base="dms:Text"/>
      </xsd:simpleType>
    </xsd:element>
    <xsd:element name="HTML_x0020_File_x0020_Type" ma:index="10" nillable="true" ma:displayName="HTML File Type" ma:hidden="true" ma:internalName="HTML_x0020_File_x0020_Type" ma:readOnly="true">
      <xsd:simpleType>
        <xsd:restriction base="dms:Text"/>
      </xsd:simpleType>
    </xsd:element>
    <xsd:element name="FSObjType" ma:index="11" nillable="true" ma:displayName="Item Type" ma:hidden="true" ma:list="Docs" ma:internalName="FSObjType" ma:readOnly="true" ma:showField="FSType">
      <xsd:simpleType>
        <xsd:restriction base="dms:Lookup"/>
      </xsd:simpleType>
    </xsd:element>
    <xsd:element name="PublishingStartDate" ma:index="27" nillable="true" ma:displayName="Scheduling Start Date" ma:description="" ma:hidden="true" ma:internalName="PublishingStartDate">
      <xsd:simpleType>
        <xsd:restriction base="dms:Unknown"/>
      </xsd:simpleType>
    </xsd:element>
    <xsd:element name="PublishingExpirationDate" ma:index="28" nillable="true" ma:displayName="Scheduling End Date" ma:description="" ma:hidden="true"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9AA987DC-C9A7-4495-B0EB-A7EB0F9343F3" elementFormDefault="qualified">
    <xsd:import namespace="http://schemas.microsoft.com/office/2006/documentManagement/types"/>
    <xsd:import namespace="http://schemas.microsoft.com/office/infopath/2007/PartnerControls"/>
    <xsd:element name="ThumbnailExists" ma:index="18" nillable="true" ma:displayName="Thumbnail Exists" ma:default="FALSE" ma:hidden="true" ma:internalName="ThumbnailExists" ma:readOnly="true">
      <xsd:simpleType>
        <xsd:restriction base="dms:Boolean"/>
      </xsd:simpleType>
    </xsd:element>
    <xsd:element name="PreviewExists" ma:index="19" nillable="true" ma:displayName="Preview Exists" ma:default="FALSE" ma:hidden="true" ma:internalName="PreviewExists" ma:readOnly="true">
      <xsd:simpleType>
        <xsd:restriction base="dms:Boolean"/>
      </xsd:simpleType>
    </xsd:element>
    <xsd:element name="ImageWidth" ma:index="20" nillable="true" ma:displayName="Width" ma:internalName="ImageWidth" ma:readOnly="true">
      <xsd:simpleType>
        <xsd:restriction base="dms:Unknown"/>
      </xsd:simpleType>
    </xsd:element>
    <xsd:element name="ImageHeight" ma:index="22" nillable="true" ma:displayName="Height" ma:internalName="ImageHeight" ma:readOnly="true">
      <xsd:simpleType>
        <xsd:restriction base="dms:Unknown"/>
      </xsd:simpleType>
    </xsd:element>
    <xsd:element name="ImageCreateDate" ma:index="25" nillable="true" ma:displayName="Date Picture Taken" ma:format="DateTime" ma:hidden="true" ma:internalName="ImageCreateDate">
      <xsd:simpleType>
        <xsd:restriction base="dms:DateTime"/>
      </xsd:simple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fields" elementFormDefault="qualified">
    <xsd:import namespace="http://schemas.microsoft.com/office/2006/documentManagement/types"/>
    <xsd:import namespace="http://schemas.microsoft.com/office/infopath/2007/PartnerControls"/>
    <xsd:element name="wic_System_Copyright" ma:index="26" nillable="true" ma:displayName="Copyright" ma:internalName="wic_System_Copyright">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b066638b-8533-4687-a48b-8877f492106b" elementFormDefault="qualified">
    <xsd:import namespace="http://schemas.microsoft.com/office/2006/documentManagement/types"/>
    <xsd:import namespace="http://schemas.microsoft.com/office/infopath/2007/PartnerControls"/>
    <xsd:element name="Gallery_x0020_Keywords" ma:index="29" nillable="true" ma:displayName="Gallery Keywords" ma:internalName="Gallery_x0020_Keywords">
      <xsd:simpleType>
        <xsd:restriction base="dms:Text">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ma:index="24" ma:displayName="Author"/>
        <xsd:element ref="dcterms:created" minOccurs="0" maxOccurs="1"/>
        <xsd:element ref="dc:identifier" minOccurs="0" maxOccurs="1"/>
        <xsd:element name="contentType" minOccurs="0" maxOccurs="1" type="xsd:string" ma:index="0" ma:displayName="Content Type" ma:readOnly="true"/>
        <xsd:element ref="dc:title" minOccurs="0" maxOccurs="1" ma:index="4" ma:displayName="Title"/>
        <xsd:element ref="dc:subject" minOccurs="0" maxOccurs="1"/>
        <xsd:element ref="dc:description" minOccurs="0" maxOccurs="1" ma:index="23" ma:displayName="Comments"/>
        <xsd:element name="keywords" minOccurs="0" maxOccurs="1" type="xsd:string" ma:index="14" ma:displayName="Keywords"/>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Gallery_x0020_Keywords xmlns="b066638b-8533-4687-a48b-8877f492106b" xsi:nil="true"/>
    <ImageCreateDate xmlns="9AA987DC-C9A7-4495-B0EB-A7EB0F9343F3" xsi:nil="true"/>
    <PublishingExpirationDate xmlns="http://schemas.microsoft.com/sharepoint/v3" xsi:nil="true"/>
    <PublishingStartDate xmlns="http://schemas.microsoft.com/sharepoint/v3" xsi:nil="true"/>
    <wic_System_Copyright xmlns="http://schemas.microsoft.com/sharepoint/v3/fields" xsi:nil="true"/>
  </documentManagement>
</p:properties>
</file>

<file path=customXml/itemProps1.xml><?xml version="1.0" encoding="utf-8"?>
<ds:datastoreItem xmlns:ds="http://schemas.openxmlformats.org/officeDocument/2006/customXml" ds:itemID="{BEA031EA-53D5-474F-8205-0E1513F09603}">
  <ds:schemaRefs>
    <ds:schemaRef ds:uri="http://schemas.microsoft.com/sharepoint/v3/contenttype/forms"/>
  </ds:schemaRefs>
</ds:datastoreItem>
</file>

<file path=customXml/itemProps2.xml><?xml version="1.0" encoding="utf-8"?>
<ds:datastoreItem xmlns:ds="http://schemas.openxmlformats.org/officeDocument/2006/customXml" ds:itemID="{D4C14A18-89E5-4E51-A111-2EDA3AAE8F7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9AA987DC-C9A7-4495-B0EB-A7EB0F9343F3"/>
    <ds:schemaRef ds:uri="http://schemas.microsoft.com/sharepoint/v3/fields"/>
    <ds:schemaRef ds:uri="b066638b-8533-4687-a48b-8877f492106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D90325F2-1199-4A7E-B87D-734C0A3EB286}">
  <ds:schemaRefs>
    <ds:schemaRef ds:uri="http://purl.org/dc/elements/1.1/"/>
    <ds:schemaRef ds:uri="9AA987DC-C9A7-4495-B0EB-A7EB0F9343F3"/>
    <ds:schemaRef ds:uri="http://schemas.microsoft.com/sharepoint/v3"/>
    <ds:schemaRef ds:uri="http://www.w3.org/XML/1998/namespace"/>
    <ds:schemaRef ds:uri="http://schemas.microsoft.com/office/2006/documentManagement/types"/>
    <ds:schemaRef ds:uri="http://schemas.microsoft.com/office/2006/metadata/properties"/>
    <ds:schemaRef ds:uri="http://purl.org/dc/dcmitype/"/>
    <ds:schemaRef ds:uri="http://schemas.openxmlformats.org/package/2006/metadata/core-properties"/>
    <ds:schemaRef ds:uri="http://schemas.microsoft.com/office/infopath/2007/PartnerControls"/>
    <ds:schemaRef ds:uri="b066638b-8533-4687-a48b-8877f492106b"/>
    <ds:schemaRef ds:uri="http://schemas.microsoft.com/sharepoint/v3/fields"/>
    <ds:schemaRef ds:uri="http://purl.org/dc/terms/"/>
  </ds:schemaRefs>
</ds:datastoreItem>
</file>

<file path=docProps/app.xml><?xml version="1.0" encoding="utf-8"?>
<Properties xmlns="http://schemas.openxmlformats.org/officeDocument/2006/extended-properties" xmlns:vt="http://schemas.openxmlformats.org/officeDocument/2006/docPropsVTypes">
  <Template/>
  <TotalTime>770</TotalTime>
  <Words>613</Words>
  <Application>Microsoft Office PowerPoint</Application>
  <PresentationFormat>Widescreen</PresentationFormat>
  <Paragraphs>52</Paragraphs>
  <Slides>14</Slides>
  <Notes>2</Notes>
  <HiddenSlides>0</HiddenSlides>
  <MMClips>0</MMClips>
  <ScaleCrop>false</ScaleCrop>
  <HeadingPairs>
    <vt:vector size="8" baseType="variant">
      <vt:variant>
        <vt:lpstr>Fonts Used</vt:lpstr>
      </vt:variant>
      <vt:variant>
        <vt:i4>4</vt:i4>
      </vt:variant>
      <vt:variant>
        <vt:lpstr>Theme</vt:lpstr>
      </vt:variant>
      <vt:variant>
        <vt:i4>3</vt:i4>
      </vt:variant>
      <vt:variant>
        <vt:lpstr>Embedded OLE Servers</vt:lpstr>
      </vt:variant>
      <vt:variant>
        <vt:i4>1</vt:i4>
      </vt:variant>
      <vt:variant>
        <vt:lpstr>Slide Titles</vt:lpstr>
      </vt:variant>
      <vt:variant>
        <vt:i4>14</vt:i4>
      </vt:variant>
    </vt:vector>
  </HeadingPairs>
  <TitlesOfParts>
    <vt:vector size="22" baseType="lpstr">
      <vt:lpstr>Arial</vt:lpstr>
      <vt:lpstr>Calibri</vt:lpstr>
      <vt:lpstr>Courier New</vt:lpstr>
      <vt:lpstr>Wingdings</vt:lpstr>
      <vt:lpstr>Office Theme</vt:lpstr>
      <vt:lpstr>Content Slide Master</vt:lpstr>
      <vt:lpstr>1_Content Slide Master</vt:lpstr>
      <vt:lpstr>think-cell Slide</vt:lpstr>
      <vt:lpstr>Weekly System Status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Thank You</vt:lpstr>
    </vt:vector>
  </TitlesOfParts>
  <Company>Eskom</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BinnemR@eskom.co.za;BowerH@eskom.co.za</dc:creator>
  <cp:lastModifiedBy>Hendri Bower</cp:lastModifiedBy>
  <cp:revision>121</cp:revision>
  <dcterms:created xsi:type="dcterms:W3CDTF">2020-01-06T09:48:40Z</dcterms:created>
  <dcterms:modified xsi:type="dcterms:W3CDTF">2024-01-31T11:55:49Z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0x0101009148F5A04DDD49CBA7127AADA5FB792B00AADE34325A8B49CDA8BB4DB53328F21400B0A6D8BFE48B5B4C98C9B506E18E4C4F</vt:lpwstr>
  </property>
</Properties>
</file>