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07/02/2024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5 </a:t>
            </a:r>
            <a:r>
              <a:rPr lang="en-US" altLang="en-US" sz="1600" b="1" dirty="0"/>
              <a:t>(</a:t>
            </a:r>
            <a:r>
              <a:rPr lang="en-US" altLang="en-US" b="1" dirty="0"/>
              <a:t>29/01/2024 – 04/02/2024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A1B68266-BB3C-95E7-E768-C81417ED8BD9}"/>
              </a:ext>
            </a:extLst>
          </p:cNvPr>
          <p:cNvPicPr>
            <a:picLocks noChangeAspect="1"/>
          </p:cNvPicPr>
          <p:nvPr/>
        </p:nvPicPr>
        <p:blipFill>
          <a:blip r:embed="rId2"/>
          <a:stretch>
            <a:fillRect/>
          </a:stretch>
        </p:blipFill>
        <p:spPr>
          <a:xfrm>
            <a:off x="1328736" y="184540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4A6EB59-65A5-377D-BDD4-B7B345D4A42C}"/>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CBCAD4EF-282D-99F1-8529-88D5AEA5635D}"/>
              </a:ext>
            </a:extLst>
          </p:cNvPr>
          <p:cNvPicPr>
            <a:picLocks noChangeAspect="1"/>
          </p:cNvPicPr>
          <p:nvPr/>
        </p:nvPicPr>
        <p:blipFill>
          <a:blip r:embed="rId2"/>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542B9836-FFC0-A8EC-65BF-68EF32461E62}"/>
              </a:ext>
            </a:extLst>
          </p:cNvPr>
          <p:cNvPicPr>
            <a:picLocks noChangeAspect="1"/>
          </p:cNvPicPr>
          <p:nvPr/>
        </p:nvPicPr>
        <p:blipFill>
          <a:blip r:embed="rId3"/>
          <a:stretch>
            <a:fillRect/>
          </a:stretch>
        </p:blipFill>
        <p:spPr>
          <a:xfrm>
            <a:off x="0" y="3896209"/>
            <a:ext cx="5404396" cy="2961791"/>
          </a:xfrm>
          <a:prstGeom prst="rect">
            <a:avLst/>
          </a:prstGeom>
        </p:spPr>
      </p:pic>
      <p:pic>
        <p:nvPicPr>
          <p:cNvPr id="9" name="Picture 8">
            <a:extLst>
              <a:ext uri="{FF2B5EF4-FFF2-40B4-BE49-F238E27FC236}">
                <a16:creationId xmlns:a16="http://schemas.microsoft.com/office/drawing/2014/main" id="{4A47EC2F-8753-5FB3-32CA-88C8ABA21DF1}"/>
              </a:ext>
            </a:extLst>
          </p:cNvPr>
          <p:cNvPicPr>
            <a:picLocks noChangeAspect="1"/>
          </p:cNvPicPr>
          <p:nvPr/>
        </p:nvPicPr>
        <p:blipFill>
          <a:blip r:embed="rId4"/>
          <a:stretch>
            <a:fillRect/>
          </a:stretch>
        </p:blipFill>
        <p:spPr>
          <a:xfrm>
            <a:off x="5481098" y="976311"/>
            <a:ext cx="3659370" cy="2777025"/>
          </a:xfrm>
          <a:prstGeom prst="rect">
            <a:avLst/>
          </a:prstGeom>
        </p:spPr>
      </p:pic>
      <p:pic>
        <p:nvPicPr>
          <p:cNvPr id="10" name="Picture 9">
            <a:extLst>
              <a:ext uri="{FF2B5EF4-FFF2-40B4-BE49-F238E27FC236}">
                <a16:creationId xmlns:a16="http://schemas.microsoft.com/office/drawing/2014/main" id="{1007373E-FECE-4C10-40BE-BD1C2255E73A}"/>
              </a:ext>
            </a:extLst>
          </p:cNvPr>
          <p:cNvPicPr>
            <a:picLocks noChangeAspect="1"/>
          </p:cNvPicPr>
          <p:nvPr/>
        </p:nvPicPr>
        <p:blipFill>
          <a:blip r:embed="rId5"/>
          <a:stretch>
            <a:fillRect/>
          </a:stretch>
        </p:blipFill>
        <p:spPr>
          <a:xfrm>
            <a:off x="5481098" y="3896209"/>
            <a:ext cx="3659370" cy="2961791"/>
          </a:xfrm>
          <a:prstGeom prst="rect">
            <a:avLst/>
          </a:prstGeom>
        </p:spPr>
      </p:pic>
      <p:pic>
        <p:nvPicPr>
          <p:cNvPr id="13" name="Picture 12">
            <a:extLst>
              <a:ext uri="{FF2B5EF4-FFF2-40B4-BE49-F238E27FC236}">
                <a16:creationId xmlns:a16="http://schemas.microsoft.com/office/drawing/2014/main" id="{7C40A8A3-4C7C-D7E2-DA1D-BE8DCE732A5E}"/>
              </a:ext>
            </a:extLst>
          </p:cNvPr>
          <p:cNvPicPr>
            <a:picLocks noChangeAspect="1"/>
          </p:cNvPicPr>
          <p:nvPr/>
        </p:nvPicPr>
        <p:blipFill>
          <a:blip r:embed="rId6"/>
          <a:stretch>
            <a:fillRect/>
          </a:stretch>
        </p:blipFill>
        <p:spPr>
          <a:xfrm>
            <a:off x="9426484" y="2705586"/>
            <a:ext cx="2552700" cy="1047750"/>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5AFADFD0-C30D-2F17-38F8-DA09B6BEAC84}"/>
              </a:ext>
            </a:extLst>
          </p:cNvPr>
          <p:cNvPicPr>
            <a:picLocks noChangeAspect="1"/>
          </p:cNvPicPr>
          <p:nvPr/>
        </p:nvPicPr>
        <p:blipFill>
          <a:blip r:embed="rId2"/>
          <a:stretch>
            <a:fillRect/>
          </a:stretch>
        </p:blipFill>
        <p:spPr>
          <a:xfrm>
            <a:off x="9192831" y="2905125"/>
            <a:ext cx="2552700" cy="1047750"/>
          </a:xfrm>
          <a:prstGeom prst="rect">
            <a:avLst/>
          </a:prstGeom>
        </p:spPr>
      </p:pic>
      <p:pic>
        <p:nvPicPr>
          <p:cNvPr id="3" name="Picture 2">
            <a:extLst>
              <a:ext uri="{FF2B5EF4-FFF2-40B4-BE49-F238E27FC236}">
                <a16:creationId xmlns:a16="http://schemas.microsoft.com/office/drawing/2014/main" id="{9CB25815-BD8D-7C67-3430-A737FCCC31E7}"/>
              </a:ext>
            </a:extLst>
          </p:cNvPr>
          <p:cNvPicPr>
            <a:picLocks noChangeAspect="1"/>
          </p:cNvPicPr>
          <p:nvPr/>
        </p:nvPicPr>
        <p:blipFill>
          <a:blip r:embed="rId3"/>
          <a:stretch>
            <a:fillRect/>
          </a:stretch>
        </p:blipFill>
        <p:spPr>
          <a:xfrm>
            <a:off x="1898060" y="1457325"/>
            <a:ext cx="7019925" cy="39433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CA94C15-0E8A-BB25-7C8E-44856C9D2159}"/>
              </a:ext>
            </a:extLst>
          </p:cNvPr>
          <p:cNvPicPr>
            <a:picLocks noChangeAspect="1"/>
          </p:cNvPicPr>
          <p:nvPr/>
        </p:nvPicPr>
        <p:blipFill>
          <a:blip r:embed="rId2"/>
          <a:stretch>
            <a:fillRect/>
          </a:stretch>
        </p:blipFill>
        <p:spPr>
          <a:xfrm>
            <a:off x="1762125" y="1024346"/>
            <a:ext cx="8667750" cy="378201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1C7CFFFB-1332-8A78-C1AC-486605900961}"/>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BB70078-22A5-12F0-EF53-B91C5794AE7B}"/>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BC9674F-686E-DDDF-2E4B-5677BFE2A54B}"/>
              </a:ext>
            </a:extLst>
          </p:cNvPr>
          <p:cNvPicPr>
            <a:picLocks noChangeAspect="1"/>
          </p:cNvPicPr>
          <p:nvPr/>
        </p:nvPicPr>
        <p:blipFill>
          <a:blip r:embed="rId2"/>
          <a:stretch>
            <a:fillRect/>
          </a:stretch>
        </p:blipFill>
        <p:spPr>
          <a:xfrm>
            <a:off x="0" y="96646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F5B1BAE-67DF-372B-D801-45F9CE6BE097}"/>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D0CA1899-452D-5734-2D65-3C67DC04CC1A}"/>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460533D-ED60-2A5C-1814-565FB46D8807}"/>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776</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123</cp:revision>
  <dcterms:created xsi:type="dcterms:W3CDTF">2020-01-06T09:48:40Z</dcterms:created>
  <dcterms:modified xsi:type="dcterms:W3CDTF">2024-02-07T06:47:45Z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