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14/02/2024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6 </a:t>
            </a:r>
            <a:r>
              <a:rPr lang="en-US" altLang="en-US" sz="1600" b="1" dirty="0"/>
              <a:t>(</a:t>
            </a:r>
            <a:r>
              <a:rPr lang="en-US" altLang="en-US" b="1" dirty="0"/>
              <a:t>05/02/2024 – 11/02/2024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DFAE627-F471-7351-9616-DE9FFDA2B58A}"/>
              </a:ext>
            </a:extLst>
          </p:cNvPr>
          <p:cNvPicPr>
            <a:picLocks noChangeAspect="1"/>
          </p:cNvPicPr>
          <p:nvPr/>
        </p:nvPicPr>
        <p:blipFill>
          <a:blip r:embed="rId2"/>
          <a:stretch>
            <a:fillRect/>
          </a:stretch>
        </p:blipFill>
        <p:spPr>
          <a:xfrm>
            <a:off x="1328736" y="1732189"/>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C6FC4FA-A7D8-EFB2-CC2E-6C8006777687}"/>
              </a:ext>
            </a:extLst>
          </p:cNvPr>
          <p:cNvPicPr>
            <a:picLocks noChangeAspect="1"/>
          </p:cNvPicPr>
          <p:nvPr/>
        </p:nvPicPr>
        <p:blipFill>
          <a:blip r:embed="rId3"/>
          <a:stretch>
            <a:fillRect/>
          </a:stretch>
        </p:blipFill>
        <p:spPr>
          <a:xfrm>
            <a:off x="193913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4A47EC2F-8753-5FB3-32CA-88C8ABA21DF1}"/>
              </a:ext>
            </a:extLst>
          </p:cNvPr>
          <p:cNvPicPr>
            <a:picLocks noChangeAspect="1"/>
          </p:cNvPicPr>
          <p:nvPr/>
        </p:nvPicPr>
        <p:blipFill>
          <a:blip r:embed="rId2"/>
          <a:stretch>
            <a:fillRect/>
          </a:stretch>
        </p:blipFill>
        <p:spPr>
          <a:xfrm>
            <a:off x="5481098" y="976311"/>
            <a:ext cx="3659370" cy="2777025"/>
          </a:xfrm>
          <a:prstGeom prst="rect">
            <a:avLst/>
          </a:prstGeom>
        </p:spPr>
      </p:pic>
      <p:pic>
        <p:nvPicPr>
          <p:cNvPr id="10" name="Picture 9">
            <a:extLst>
              <a:ext uri="{FF2B5EF4-FFF2-40B4-BE49-F238E27FC236}">
                <a16:creationId xmlns:a16="http://schemas.microsoft.com/office/drawing/2014/main" id="{1007373E-FECE-4C10-40BE-BD1C2255E73A}"/>
              </a:ext>
            </a:extLst>
          </p:cNvPr>
          <p:cNvPicPr>
            <a:picLocks noChangeAspect="1"/>
          </p:cNvPicPr>
          <p:nvPr/>
        </p:nvPicPr>
        <p:blipFill>
          <a:blip r:embed="rId3"/>
          <a:stretch>
            <a:fillRect/>
          </a:stretch>
        </p:blipFill>
        <p:spPr>
          <a:xfrm>
            <a:off x="5481098" y="3896209"/>
            <a:ext cx="3659370" cy="2961791"/>
          </a:xfrm>
          <a:prstGeom prst="rect">
            <a:avLst/>
          </a:prstGeom>
        </p:spPr>
      </p:pic>
      <p:pic>
        <p:nvPicPr>
          <p:cNvPr id="13" name="Picture 12">
            <a:extLst>
              <a:ext uri="{FF2B5EF4-FFF2-40B4-BE49-F238E27FC236}">
                <a16:creationId xmlns:a16="http://schemas.microsoft.com/office/drawing/2014/main" id="{7C40A8A3-4C7C-D7E2-DA1D-BE8DCE732A5E}"/>
              </a:ext>
            </a:extLst>
          </p:cNvPr>
          <p:cNvPicPr>
            <a:picLocks noChangeAspect="1"/>
          </p:cNvPicPr>
          <p:nvPr/>
        </p:nvPicPr>
        <p:blipFill>
          <a:blip r:embed="rId4"/>
          <a:stretch>
            <a:fillRect/>
          </a:stretch>
        </p:blipFill>
        <p:spPr>
          <a:xfrm>
            <a:off x="9426484" y="2705586"/>
            <a:ext cx="2552700" cy="1047750"/>
          </a:xfrm>
          <a:prstGeom prst="rect">
            <a:avLst/>
          </a:prstGeom>
        </p:spPr>
      </p:pic>
      <p:pic>
        <p:nvPicPr>
          <p:cNvPr id="2" name="Picture 1">
            <a:extLst>
              <a:ext uri="{FF2B5EF4-FFF2-40B4-BE49-F238E27FC236}">
                <a16:creationId xmlns:a16="http://schemas.microsoft.com/office/drawing/2014/main" id="{FFB2E742-EC36-C34F-0DF1-D431A7CC0897}"/>
              </a:ext>
            </a:extLst>
          </p:cNvPr>
          <p:cNvPicPr>
            <a:picLocks noChangeAspect="1"/>
          </p:cNvPicPr>
          <p:nvPr/>
        </p:nvPicPr>
        <p:blipFill>
          <a:blip r:embed="rId5"/>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61B57A3D-FE74-8EC7-0448-9C5FE017680C}"/>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5AFADFD0-C30D-2F17-38F8-DA09B6BEAC84}"/>
              </a:ext>
            </a:extLst>
          </p:cNvPr>
          <p:cNvPicPr>
            <a:picLocks noChangeAspect="1"/>
          </p:cNvPicPr>
          <p:nvPr/>
        </p:nvPicPr>
        <p:blipFill>
          <a:blip r:embed="rId2"/>
          <a:stretch>
            <a:fillRect/>
          </a:stretch>
        </p:blipFill>
        <p:spPr>
          <a:xfrm>
            <a:off x="9192831" y="2905125"/>
            <a:ext cx="2552700" cy="1047750"/>
          </a:xfrm>
          <a:prstGeom prst="rect">
            <a:avLst/>
          </a:prstGeom>
        </p:spPr>
      </p:pic>
      <p:pic>
        <p:nvPicPr>
          <p:cNvPr id="3" name="Picture 2">
            <a:extLst>
              <a:ext uri="{FF2B5EF4-FFF2-40B4-BE49-F238E27FC236}">
                <a16:creationId xmlns:a16="http://schemas.microsoft.com/office/drawing/2014/main" id="{9CB25815-BD8D-7C67-3430-A737FCCC31E7}"/>
              </a:ext>
            </a:extLst>
          </p:cNvPr>
          <p:cNvPicPr>
            <a:picLocks noChangeAspect="1"/>
          </p:cNvPicPr>
          <p:nvPr/>
        </p:nvPicPr>
        <p:blipFill>
          <a:blip r:embed="rId3"/>
          <a:stretch>
            <a:fillRect/>
          </a:stretch>
        </p:blipFill>
        <p:spPr>
          <a:xfrm>
            <a:off x="1898060" y="1457325"/>
            <a:ext cx="7019925" cy="39433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C341F94-5CD0-9019-7757-B86213B2C826}"/>
              </a:ext>
            </a:extLst>
          </p:cNvPr>
          <p:cNvPicPr>
            <a:picLocks noChangeAspect="1"/>
          </p:cNvPicPr>
          <p:nvPr/>
        </p:nvPicPr>
        <p:blipFill>
          <a:blip r:embed="rId2"/>
          <a:stretch>
            <a:fillRect/>
          </a:stretch>
        </p:blipFill>
        <p:spPr>
          <a:xfrm>
            <a:off x="1762125" y="1050472"/>
            <a:ext cx="8667750" cy="375589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C1D32A3-35DC-AA0A-E0BE-833C18F89DDF}"/>
              </a:ext>
            </a:extLst>
          </p:cNvPr>
          <p:cNvPicPr>
            <a:picLocks noChangeAspect="1"/>
          </p:cNvPicPr>
          <p:nvPr/>
        </p:nvPicPr>
        <p:blipFill>
          <a:blip r:embed="rId3"/>
          <a:stretch>
            <a:fillRect/>
          </a:stretch>
        </p:blipFill>
        <p:spPr>
          <a:xfrm>
            <a:off x="0" y="991363"/>
            <a:ext cx="12192000" cy="5206200"/>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A5A1BCE-4FE4-DD6A-B58D-51A1F354BA1D}"/>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C17FA484-565E-281C-41EF-46848A2F3473}"/>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4E612A9-E44B-C365-5939-0B9F25DCA55F}"/>
              </a:ext>
            </a:extLst>
          </p:cNvPr>
          <p:cNvPicPr>
            <a:picLocks noChangeAspect="1"/>
          </p:cNvPicPr>
          <p:nvPr/>
        </p:nvPicPr>
        <p:blipFill>
          <a:blip r:embed="rId3"/>
          <a:stretch>
            <a:fillRect/>
          </a:stretch>
        </p:blipFill>
        <p:spPr>
          <a:xfrm>
            <a:off x="0" y="963477"/>
            <a:ext cx="12192000" cy="5227137"/>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75F00E5-5CB5-9950-3B09-71106BB112FA}"/>
              </a:ext>
            </a:extLst>
          </p:cNvPr>
          <p:cNvPicPr>
            <a:picLocks noChangeAspect="1"/>
          </p:cNvPicPr>
          <p:nvPr/>
        </p:nvPicPr>
        <p:blipFill>
          <a:blip r:embed="rId2"/>
          <a:stretch>
            <a:fillRect/>
          </a:stretch>
        </p:blipFill>
        <p:spPr>
          <a:xfrm>
            <a:off x="0" y="972186"/>
            <a:ext cx="12192000" cy="5227137"/>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3FE01CD-D129-348F-3418-36424250E8AA}"/>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780</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125</cp:revision>
  <dcterms:created xsi:type="dcterms:W3CDTF">2020-01-06T09:48:40Z</dcterms:created>
  <dcterms:modified xsi:type="dcterms:W3CDTF">2024-02-14T06:35:52Z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