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21/02/2024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7 </a:t>
            </a:r>
            <a:r>
              <a:rPr lang="en-US" altLang="en-US" sz="1600" b="1" dirty="0"/>
              <a:t>(</a:t>
            </a:r>
            <a:r>
              <a:rPr lang="en-US" altLang="en-US" b="1" dirty="0"/>
              <a:t>12/02/2024 – 18/02/2024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4A895EF-B696-C69F-3F45-48F3CC36B49B}"/>
              </a:ext>
            </a:extLst>
          </p:cNvPr>
          <p:cNvPicPr>
            <a:picLocks noChangeAspect="1"/>
          </p:cNvPicPr>
          <p:nvPr/>
        </p:nvPicPr>
        <p:blipFill>
          <a:blip r:embed="rId2"/>
          <a:stretch>
            <a:fillRect/>
          </a:stretch>
        </p:blipFill>
        <p:spPr>
          <a:xfrm>
            <a:off x="1328736" y="175831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647C1B3-DF6F-D55E-1C1C-1CDE07189EEC}"/>
              </a:ext>
            </a:extLst>
          </p:cNvPr>
          <p:cNvPicPr>
            <a:picLocks noChangeAspect="1"/>
          </p:cNvPicPr>
          <p:nvPr/>
        </p:nvPicPr>
        <p:blipFill>
          <a:blip r:embed="rId3"/>
          <a:stretch>
            <a:fillRect/>
          </a:stretch>
        </p:blipFill>
        <p:spPr>
          <a:xfrm>
            <a:off x="1625641"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7C40A8A3-4C7C-D7E2-DA1D-BE8DCE732A5E}"/>
              </a:ext>
            </a:extLst>
          </p:cNvPr>
          <p:cNvPicPr>
            <a:picLocks noChangeAspect="1"/>
          </p:cNvPicPr>
          <p:nvPr/>
        </p:nvPicPr>
        <p:blipFill>
          <a:blip r:embed="rId2"/>
          <a:stretch>
            <a:fillRect/>
          </a:stretch>
        </p:blipFill>
        <p:spPr>
          <a:xfrm>
            <a:off x="9426484" y="2705586"/>
            <a:ext cx="2552700" cy="1047750"/>
          </a:xfrm>
          <a:prstGeom prst="rect">
            <a:avLst/>
          </a:prstGeom>
        </p:spPr>
      </p:pic>
      <p:pic>
        <p:nvPicPr>
          <p:cNvPr id="4" name="Picture 3">
            <a:extLst>
              <a:ext uri="{FF2B5EF4-FFF2-40B4-BE49-F238E27FC236}">
                <a16:creationId xmlns:a16="http://schemas.microsoft.com/office/drawing/2014/main" id="{01C825AD-51CD-4B61-9D53-0711CECF7CF3}"/>
              </a:ext>
            </a:extLst>
          </p:cNvPr>
          <p:cNvPicPr>
            <a:picLocks noChangeAspect="1"/>
          </p:cNvPicPr>
          <p:nvPr/>
        </p:nvPicPr>
        <p:blipFill>
          <a:blip r:embed="rId3"/>
          <a:stretch>
            <a:fillRect/>
          </a:stretch>
        </p:blipFill>
        <p:spPr>
          <a:xfrm>
            <a:off x="0" y="976311"/>
            <a:ext cx="5404396" cy="2777025"/>
          </a:xfrm>
          <a:prstGeom prst="rect">
            <a:avLst/>
          </a:prstGeom>
        </p:spPr>
      </p:pic>
      <p:pic>
        <p:nvPicPr>
          <p:cNvPr id="5" name="Picture 4">
            <a:extLst>
              <a:ext uri="{FF2B5EF4-FFF2-40B4-BE49-F238E27FC236}">
                <a16:creationId xmlns:a16="http://schemas.microsoft.com/office/drawing/2014/main" id="{842072B4-DB78-F34C-2E49-B114481FFD1F}"/>
              </a:ext>
            </a:extLst>
          </p:cNvPr>
          <p:cNvPicPr>
            <a:picLocks noChangeAspect="1"/>
          </p:cNvPicPr>
          <p:nvPr/>
        </p:nvPicPr>
        <p:blipFill>
          <a:blip r:embed="rId4"/>
          <a:stretch>
            <a:fillRect/>
          </a:stretch>
        </p:blipFill>
        <p:spPr>
          <a:xfrm>
            <a:off x="0" y="3896209"/>
            <a:ext cx="5404396" cy="2961791"/>
          </a:xfrm>
          <a:prstGeom prst="rect">
            <a:avLst/>
          </a:prstGeom>
        </p:spPr>
      </p:pic>
      <p:pic>
        <p:nvPicPr>
          <p:cNvPr id="6" name="Picture 5">
            <a:extLst>
              <a:ext uri="{FF2B5EF4-FFF2-40B4-BE49-F238E27FC236}">
                <a16:creationId xmlns:a16="http://schemas.microsoft.com/office/drawing/2014/main" id="{EC3CC592-ACA8-3E85-0B88-DAF3D739B1BF}"/>
              </a:ext>
            </a:extLst>
          </p:cNvPr>
          <p:cNvPicPr>
            <a:picLocks noChangeAspect="1"/>
          </p:cNvPicPr>
          <p:nvPr/>
        </p:nvPicPr>
        <p:blipFill>
          <a:blip r:embed="rId5"/>
          <a:stretch>
            <a:fillRect/>
          </a:stretch>
        </p:blipFill>
        <p:spPr>
          <a:xfrm>
            <a:off x="5481098" y="976311"/>
            <a:ext cx="3659370" cy="2777025"/>
          </a:xfrm>
          <a:prstGeom prst="rect">
            <a:avLst/>
          </a:prstGeom>
        </p:spPr>
      </p:pic>
      <p:pic>
        <p:nvPicPr>
          <p:cNvPr id="11" name="Picture 10">
            <a:extLst>
              <a:ext uri="{FF2B5EF4-FFF2-40B4-BE49-F238E27FC236}">
                <a16:creationId xmlns:a16="http://schemas.microsoft.com/office/drawing/2014/main" id="{FC7EC979-AE04-0114-C766-2E694E88F92B}"/>
              </a:ext>
            </a:extLst>
          </p:cNvPr>
          <p:cNvPicPr>
            <a:picLocks noChangeAspect="1"/>
          </p:cNvPicPr>
          <p:nvPr/>
        </p:nvPicPr>
        <p:blipFill>
          <a:blip r:embed="rId6"/>
          <a:stretch>
            <a:fillRect/>
          </a:stretch>
        </p:blipFill>
        <p:spPr>
          <a:xfrm>
            <a:off x="5481098" y="3896209"/>
            <a:ext cx="3659370" cy="296179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5AFADFD0-C30D-2F17-38F8-DA09B6BEAC84}"/>
              </a:ext>
            </a:extLst>
          </p:cNvPr>
          <p:cNvPicPr>
            <a:picLocks noChangeAspect="1"/>
          </p:cNvPicPr>
          <p:nvPr/>
        </p:nvPicPr>
        <p:blipFill>
          <a:blip r:embed="rId2"/>
          <a:stretch>
            <a:fillRect/>
          </a:stretch>
        </p:blipFill>
        <p:spPr>
          <a:xfrm>
            <a:off x="9192831" y="2905125"/>
            <a:ext cx="2552700" cy="1047750"/>
          </a:xfrm>
          <a:prstGeom prst="rect">
            <a:avLst/>
          </a:prstGeom>
        </p:spPr>
      </p:pic>
      <p:pic>
        <p:nvPicPr>
          <p:cNvPr id="3" name="Picture 2">
            <a:extLst>
              <a:ext uri="{FF2B5EF4-FFF2-40B4-BE49-F238E27FC236}">
                <a16:creationId xmlns:a16="http://schemas.microsoft.com/office/drawing/2014/main" id="{9CB25815-BD8D-7C67-3430-A737FCCC31E7}"/>
              </a:ext>
            </a:extLst>
          </p:cNvPr>
          <p:cNvPicPr>
            <a:picLocks noChangeAspect="1"/>
          </p:cNvPicPr>
          <p:nvPr/>
        </p:nvPicPr>
        <p:blipFill>
          <a:blip r:embed="rId3"/>
          <a:stretch>
            <a:fillRect/>
          </a:stretch>
        </p:blipFill>
        <p:spPr>
          <a:xfrm>
            <a:off x="1898060" y="1457325"/>
            <a:ext cx="7019925" cy="39433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FF55CE5A-1C77-80B8-9CCB-046BE00E27B2}"/>
              </a:ext>
            </a:extLst>
          </p:cNvPr>
          <p:cNvPicPr>
            <a:picLocks noChangeAspect="1"/>
          </p:cNvPicPr>
          <p:nvPr/>
        </p:nvPicPr>
        <p:blipFill>
          <a:blip r:embed="rId2"/>
          <a:stretch>
            <a:fillRect/>
          </a:stretch>
        </p:blipFill>
        <p:spPr>
          <a:xfrm>
            <a:off x="1762125" y="1041763"/>
            <a:ext cx="8667750" cy="37645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E505AB14-92ED-70AA-FAE5-55FA2A9DBC44}"/>
              </a:ext>
            </a:extLst>
          </p:cNvPr>
          <p:cNvPicPr>
            <a:picLocks noChangeAspect="1"/>
          </p:cNvPicPr>
          <p:nvPr/>
        </p:nvPicPr>
        <p:blipFill>
          <a:blip r:embed="rId3"/>
          <a:stretch>
            <a:fillRect/>
          </a:stretch>
        </p:blipFill>
        <p:spPr>
          <a:xfrm>
            <a:off x="0" y="101635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C4DCD9B-5CD9-B4F0-5B32-F3F112D333B5}"/>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B50FFD92-21B9-6CD3-6180-F14BB9B27AA9}"/>
              </a:ext>
            </a:extLst>
          </p:cNvPr>
          <p:cNvPicPr>
            <a:picLocks noChangeAspect="1"/>
          </p:cNvPicPr>
          <p:nvPr/>
        </p:nvPicPr>
        <p:blipFill>
          <a:blip r:embed="rId2"/>
          <a:stretch>
            <a:fillRect/>
          </a:stretch>
        </p:blipFill>
        <p:spPr>
          <a:xfrm>
            <a:off x="0" y="957758"/>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14C07774-2C25-2E64-563E-6EDFF12297D3}"/>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99BA230E-D125-8D6C-A430-F7EE40CA040A}"/>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C06413B-03BE-FCAB-272C-5ADDCCE9F094}"/>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786</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128</cp:revision>
  <dcterms:created xsi:type="dcterms:W3CDTF">2020-01-06T09:48:40Z</dcterms:created>
  <dcterms:modified xsi:type="dcterms:W3CDTF">2024-02-21T04:54:03Z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