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28/02/2024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8 </a:t>
            </a:r>
            <a:r>
              <a:rPr lang="en-US" altLang="en-US" sz="1600" b="1" dirty="0"/>
              <a:t>(</a:t>
            </a:r>
            <a:r>
              <a:rPr lang="en-US" altLang="en-US" b="1" dirty="0"/>
              <a:t>19/02/2024 – 25/02/2024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18772A2E-0F42-0AE3-F430-3729606820D9}"/>
              </a:ext>
            </a:extLst>
          </p:cNvPr>
          <p:cNvPicPr>
            <a:picLocks noChangeAspect="1"/>
          </p:cNvPicPr>
          <p:nvPr/>
        </p:nvPicPr>
        <p:blipFill>
          <a:blip r:embed="rId2"/>
          <a:stretch>
            <a:fillRect/>
          </a:stretch>
        </p:blipFill>
        <p:spPr>
          <a:xfrm>
            <a:off x="1328736" y="194119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382B02C-B2B8-1E5B-0695-5C816EC96984}"/>
              </a:ext>
            </a:extLst>
          </p:cNvPr>
          <p:cNvPicPr>
            <a:picLocks noChangeAspect="1"/>
          </p:cNvPicPr>
          <p:nvPr/>
        </p:nvPicPr>
        <p:blipFill>
          <a:blip r:embed="rId3"/>
          <a:stretch>
            <a:fillRect/>
          </a:stretch>
        </p:blipFill>
        <p:spPr>
          <a:xfrm>
            <a:off x="159080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3" name="Picture 12">
            <a:extLst>
              <a:ext uri="{FF2B5EF4-FFF2-40B4-BE49-F238E27FC236}">
                <a16:creationId xmlns:a16="http://schemas.microsoft.com/office/drawing/2014/main" id="{7C40A8A3-4C7C-D7E2-DA1D-BE8DCE732A5E}"/>
              </a:ext>
            </a:extLst>
          </p:cNvPr>
          <p:cNvPicPr>
            <a:picLocks noChangeAspect="1"/>
          </p:cNvPicPr>
          <p:nvPr/>
        </p:nvPicPr>
        <p:blipFill>
          <a:blip r:embed="rId2"/>
          <a:stretch>
            <a:fillRect/>
          </a:stretch>
        </p:blipFill>
        <p:spPr>
          <a:xfrm>
            <a:off x="9426484" y="2705586"/>
            <a:ext cx="2552700" cy="1047750"/>
          </a:xfrm>
          <a:prstGeom prst="rect">
            <a:avLst/>
          </a:prstGeom>
        </p:spPr>
      </p:pic>
      <p:pic>
        <p:nvPicPr>
          <p:cNvPr id="6" name="Picture 5">
            <a:extLst>
              <a:ext uri="{FF2B5EF4-FFF2-40B4-BE49-F238E27FC236}">
                <a16:creationId xmlns:a16="http://schemas.microsoft.com/office/drawing/2014/main" id="{EC3CC592-ACA8-3E85-0B88-DAF3D739B1BF}"/>
              </a:ext>
            </a:extLst>
          </p:cNvPr>
          <p:cNvPicPr>
            <a:picLocks noChangeAspect="1"/>
          </p:cNvPicPr>
          <p:nvPr/>
        </p:nvPicPr>
        <p:blipFill>
          <a:blip r:embed="rId3"/>
          <a:stretch>
            <a:fillRect/>
          </a:stretch>
        </p:blipFill>
        <p:spPr>
          <a:xfrm>
            <a:off x="5481098" y="976311"/>
            <a:ext cx="3659370" cy="2777025"/>
          </a:xfrm>
          <a:prstGeom prst="rect">
            <a:avLst/>
          </a:prstGeom>
        </p:spPr>
      </p:pic>
      <p:pic>
        <p:nvPicPr>
          <p:cNvPr id="2" name="Picture 1">
            <a:extLst>
              <a:ext uri="{FF2B5EF4-FFF2-40B4-BE49-F238E27FC236}">
                <a16:creationId xmlns:a16="http://schemas.microsoft.com/office/drawing/2014/main" id="{9FFEE928-A655-88D6-3D70-2333003763D2}"/>
              </a:ext>
            </a:extLst>
          </p:cNvPr>
          <p:cNvPicPr>
            <a:picLocks noChangeAspect="1"/>
          </p:cNvPicPr>
          <p:nvPr/>
        </p:nvPicPr>
        <p:blipFill>
          <a:blip r:embed="rId4"/>
          <a:stretch>
            <a:fillRect/>
          </a:stretch>
        </p:blipFill>
        <p:spPr>
          <a:xfrm>
            <a:off x="0" y="976311"/>
            <a:ext cx="5404396" cy="2777025"/>
          </a:xfrm>
          <a:prstGeom prst="rect">
            <a:avLst/>
          </a:prstGeom>
        </p:spPr>
      </p:pic>
      <p:pic>
        <p:nvPicPr>
          <p:cNvPr id="3" name="Picture 2">
            <a:extLst>
              <a:ext uri="{FF2B5EF4-FFF2-40B4-BE49-F238E27FC236}">
                <a16:creationId xmlns:a16="http://schemas.microsoft.com/office/drawing/2014/main" id="{B3558CB9-D09A-87EA-FD9F-4D06BACFD88F}"/>
              </a:ext>
            </a:extLst>
          </p:cNvPr>
          <p:cNvPicPr>
            <a:picLocks noChangeAspect="1"/>
          </p:cNvPicPr>
          <p:nvPr/>
        </p:nvPicPr>
        <p:blipFill>
          <a:blip r:embed="rId5"/>
          <a:stretch>
            <a:fillRect/>
          </a:stretch>
        </p:blipFill>
        <p:spPr>
          <a:xfrm>
            <a:off x="0" y="3896209"/>
            <a:ext cx="5404396" cy="2961791"/>
          </a:xfrm>
          <a:prstGeom prst="rect">
            <a:avLst/>
          </a:prstGeom>
        </p:spPr>
      </p:pic>
      <p:pic>
        <p:nvPicPr>
          <p:cNvPr id="9" name="Picture 8">
            <a:extLst>
              <a:ext uri="{FF2B5EF4-FFF2-40B4-BE49-F238E27FC236}">
                <a16:creationId xmlns:a16="http://schemas.microsoft.com/office/drawing/2014/main" id="{5A9A83CB-8186-A5C6-9E65-F0EBE2CA419A}"/>
              </a:ext>
            </a:extLst>
          </p:cNvPr>
          <p:cNvPicPr>
            <a:picLocks noChangeAspect="1"/>
          </p:cNvPicPr>
          <p:nvPr/>
        </p:nvPicPr>
        <p:blipFill>
          <a:blip r:embed="rId6"/>
          <a:stretch>
            <a:fillRect/>
          </a:stretch>
        </p:blipFill>
        <p:spPr>
          <a:xfrm>
            <a:off x="5481098" y="3896209"/>
            <a:ext cx="3659370" cy="296179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5AFADFD0-C30D-2F17-38F8-DA09B6BEAC84}"/>
              </a:ext>
            </a:extLst>
          </p:cNvPr>
          <p:cNvPicPr>
            <a:picLocks noChangeAspect="1"/>
          </p:cNvPicPr>
          <p:nvPr/>
        </p:nvPicPr>
        <p:blipFill>
          <a:blip r:embed="rId2"/>
          <a:stretch>
            <a:fillRect/>
          </a:stretch>
        </p:blipFill>
        <p:spPr>
          <a:xfrm>
            <a:off x="9192831" y="2905125"/>
            <a:ext cx="2552700" cy="1047750"/>
          </a:xfrm>
          <a:prstGeom prst="rect">
            <a:avLst/>
          </a:prstGeom>
        </p:spPr>
      </p:pic>
      <p:pic>
        <p:nvPicPr>
          <p:cNvPr id="3" name="Picture 2">
            <a:extLst>
              <a:ext uri="{FF2B5EF4-FFF2-40B4-BE49-F238E27FC236}">
                <a16:creationId xmlns:a16="http://schemas.microsoft.com/office/drawing/2014/main" id="{9CB25815-BD8D-7C67-3430-A737FCCC31E7}"/>
              </a:ext>
            </a:extLst>
          </p:cNvPr>
          <p:cNvPicPr>
            <a:picLocks noChangeAspect="1"/>
          </p:cNvPicPr>
          <p:nvPr/>
        </p:nvPicPr>
        <p:blipFill>
          <a:blip r:embed="rId3"/>
          <a:stretch>
            <a:fillRect/>
          </a:stretch>
        </p:blipFill>
        <p:spPr>
          <a:xfrm>
            <a:off x="1898060" y="1457325"/>
            <a:ext cx="7019925" cy="39433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503CAA7E-D86C-0E7A-CC88-03EA9C31A222}"/>
              </a:ext>
            </a:extLst>
          </p:cNvPr>
          <p:cNvPicPr>
            <a:picLocks noChangeAspect="1"/>
          </p:cNvPicPr>
          <p:nvPr/>
        </p:nvPicPr>
        <p:blipFill>
          <a:blip r:embed="rId2"/>
          <a:stretch>
            <a:fillRect/>
          </a:stretch>
        </p:blipFill>
        <p:spPr>
          <a:xfrm>
            <a:off x="1762125" y="1041763"/>
            <a:ext cx="8667750" cy="376459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DE95B63E-749A-E9D3-5E65-EBDAA36064BB}"/>
              </a:ext>
            </a:extLst>
          </p:cNvPr>
          <p:cNvPicPr>
            <a:picLocks noChangeAspect="1"/>
          </p:cNvPicPr>
          <p:nvPr/>
        </p:nvPicPr>
        <p:blipFill>
          <a:blip r:embed="rId3"/>
          <a:stretch>
            <a:fillRect/>
          </a:stretch>
        </p:blipFill>
        <p:spPr>
          <a:xfrm>
            <a:off x="0" y="101635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970725F3-DA64-5803-37E0-501468C02A70}"/>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35DDF09E-E8A3-81EF-57DB-5CC354FC5F1F}"/>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65A52A57-0BD3-1D62-CE7F-2704B83397DD}"/>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2A514660-C056-58C5-F685-86B15071C0AD}"/>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F2659D76-D751-4234-85EF-8794BD8F9056}"/>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791</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130</cp:revision>
  <dcterms:created xsi:type="dcterms:W3CDTF">2020-01-06T09:48:40Z</dcterms:created>
  <dcterms:modified xsi:type="dcterms:W3CDTF">2024-02-28T09:52:47Z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