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06/03/2024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9 </a:t>
            </a:r>
            <a:r>
              <a:rPr lang="en-US" altLang="en-US" sz="1600" b="1" dirty="0"/>
              <a:t>(</a:t>
            </a:r>
            <a:r>
              <a:rPr lang="en-US" altLang="en-US" b="1" dirty="0"/>
              <a:t>26/02/2024 – 03/03/2024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992F6461-090A-0068-136A-43CDF4BAF8D0}"/>
              </a:ext>
            </a:extLst>
          </p:cNvPr>
          <p:cNvPicPr>
            <a:picLocks noChangeAspect="1"/>
          </p:cNvPicPr>
          <p:nvPr/>
        </p:nvPicPr>
        <p:blipFill>
          <a:blip r:embed="rId2"/>
          <a:stretch>
            <a:fillRect/>
          </a:stretch>
        </p:blipFill>
        <p:spPr>
          <a:xfrm>
            <a:off x="1328736" y="203835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6F8478B3-A6E7-5495-96DF-C60B63F42D04}"/>
              </a:ext>
            </a:extLst>
          </p:cNvPr>
          <p:cNvPicPr>
            <a:picLocks noChangeAspect="1"/>
          </p:cNvPicPr>
          <p:nvPr/>
        </p:nvPicPr>
        <p:blipFill>
          <a:blip r:embed="rId3"/>
          <a:stretch>
            <a:fillRect/>
          </a:stretch>
        </p:blipFill>
        <p:spPr>
          <a:xfrm>
            <a:off x="1564682"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6" name="Picture 5">
            <a:extLst>
              <a:ext uri="{FF2B5EF4-FFF2-40B4-BE49-F238E27FC236}">
                <a16:creationId xmlns:a16="http://schemas.microsoft.com/office/drawing/2014/main" id="{EC3CC592-ACA8-3E85-0B88-DAF3D739B1BF}"/>
              </a:ext>
            </a:extLst>
          </p:cNvPr>
          <p:cNvPicPr>
            <a:picLocks noChangeAspect="1"/>
          </p:cNvPicPr>
          <p:nvPr/>
        </p:nvPicPr>
        <p:blipFill>
          <a:blip r:embed="rId2"/>
          <a:stretch>
            <a:fillRect/>
          </a:stretch>
        </p:blipFill>
        <p:spPr>
          <a:xfrm>
            <a:off x="5481098" y="976311"/>
            <a:ext cx="3659370" cy="2777025"/>
          </a:xfrm>
          <a:prstGeom prst="rect">
            <a:avLst/>
          </a:prstGeom>
        </p:spPr>
      </p:pic>
      <p:pic>
        <p:nvPicPr>
          <p:cNvPr id="9" name="Picture 8">
            <a:extLst>
              <a:ext uri="{FF2B5EF4-FFF2-40B4-BE49-F238E27FC236}">
                <a16:creationId xmlns:a16="http://schemas.microsoft.com/office/drawing/2014/main" id="{5A9A83CB-8186-A5C6-9E65-F0EBE2CA419A}"/>
              </a:ext>
            </a:extLst>
          </p:cNvPr>
          <p:cNvPicPr>
            <a:picLocks noChangeAspect="1"/>
          </p:cNvPicPr>
          <p:nvPr/>
        </p:nvPicPr>
        <p:blipFill>
          <a:blip r:embed="rId3"/>
          <a:stretch>
            <a:fillRect/>
          </a:stretch>
        </p:blipFill>
        <p:spPr>
          <a:xfrm>
            <a:off x="5481098" y="3896209"/>
            <a:ext cx="3659370" cy="2961791"/>
          </a:xfrm>
          <a:prstGeom prst="rect">
            <a:avLst/>
          </a:prstGeom>
        </p:spPr>
      </p:pic>
      <p:pic>
        <p:nvPicPr>
          <p:cNvPr id="4" name="Picture 3">
            <a:extLst>
              <a:ext uri="{FF2B5EF4-FFF2-40B4-BE49-F238E27FC236}">
                <a16:creationId xmlns:a16="http://schemas.microsoft.com/office/drawing/2014/main" id="{9609E3F1-84F0-420F-1296-475CE1E541CD}"/>
              </a:ext>
            </a:extLst>
          </p:cNvPr>
          <p:cNvPicPr>
            <a:picLocks noChangeAspect="1"/>
          </p:cNvPicPr>
          <p:nvPr/>
        </p:nvPicPr>
        <p:blipFill>
          <a:blip r:embed="rId4"/>
          <a:stretch>
            <a:fillRect/>
          </a:stretch>
        </p:blipFill>
        <p:spPr>
          <a:xfrm>
            <a:off x="0" y="976311"/>
            <a:ext cx="5404396" cy="2777025"/>
          </a:xfrm>
          <a:prstGeom prst="rect">
            <a:avLst/>
          </a:prstGeom>
        </p:spPr>
      </p:pic>
      <p:pic>
        <p:nvPicPr>
          <p:cNvPr id="5" name="Picture 4">
            <a:extLst>
              <a:ext uri="{FF2B5EF4-FFF2-40B4-BE49-F238E27FC236}">
                <a16:creationId xmlns:a16="http://schemas.microsoft.com/office/drawing/2014/main" id="{55737A35-D037-3228-E6EB-3017BB8BF5C7}"/>
              </a:ext>
            </a:extLst>
          </p:cNvPr>
          <p:cNvPicPr>
            <a:picLocks noChangeAspect="1"/>
          </p:cNvPicPr>
          <p:nvPr/>
        </p:nvPicPr>
        <p:blipFill>
          <a:blip r:embed="rId5"/>
          <a:stretch>
            <a:fillRect/>
          </a:stretch>
        </p:blipFill>
        <p:spPr>
          <a:xfrm>
            <a:off x="0" y="3896209"/>
            <a:ext cx="5404396" cy="2961791"/>
          </a:xfrm>
          <a:prstGeom prst="rect">
            <a:avLst/>
          </a:prstGeom>
        </p:spPr>
      </p:pic>
      <p:pic>
        <p:nvPicPr>
          <p:cNvPr id="10" name="Picture 9">
            <a:extLst>
              <a:ext uri="{FF2B5EF4-FFF2-40B4-BE49-F238E27FC236}">
                <a16:creationId xmlns:a16="http://schemas.microsoft.com/office/drawing/2014/main" id="{B10B6D54-0BFC-A021-8119-8119AFB1808C}"/>
              </a:ext>
            </a:extLst>
          </p:cNvPr>
          <p:cNvPicPr>
            <a:picLocks noChangeAspect="1"/>
          </p:cNvPicPr>
          <p:nvPr/>
        </p:nvPicPr>
        <p:blipFill>
          <a:blip r:embed="rId6"/>
          <a:stretch>
            <a:fillRect/>
          </a:stretch>
        </p:blipFill>
        <p:spPr>
          <a:xfrm>
            <a:off x="9339399" y="2615156"/>
            <a:ext cx="2552700" cy="120967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3" name="Picture 2">
            <a:extLst>
              <a:ext uri="{FF2B5EF4-FFF2-40B4-BE49-F238E27FC236}">
                <a16:creationId xmlns:a16="http://schemas.microsoft.com/office/drawing/2014/main" id="{9CB25815-BD8D-7C67-3430-A737FCCC31E7}"/>
              </a:ext>
            </a:extLst>
          </p:cNvPr>
          <p:cNvPicPr>
            <a:picLocks noChangeAspect="1"/>
          </p:cNvPicPr>
          <p:nvPr/>
        </p:nvPicPr>
        <p:blipFill>
          <a:blip r:embed="rId2"/>
          <a:stretch>
            <a:fillRect/>
          </a:stretch>
        </p:blipFill>
        <p:spPr>
          <a:xfrm>
            <a:off x="1898060" y="1457325"/>
            <a:ext cx="7019925" cy="3943350"/>
          </a:xfrm>
          <a:prstGeom prst="rect">
            <a:avLst/>
          </a:prstGeom>
        </p:spPr>
      </p:pic>
      <p:pic>
        <p:nvPicPr>
          <p:cNvPr id="4" name="Picture 3">
            <a:extLst>
              <a:ext uri="{FF2B5EF4-FFF2-40B4-BE49-F238E27FC236}">
                <a16:creationId xmlns:a16="http://schemas.microsoft.com/office/drawing/2014/main" id="{585B172B-6672-B3FA-BFE6-202AB7FA7E36}"/>
              </a:ext>
            </a:extLst>
          </p:cNvPr>
          <p:cNvPicPr>
            <a:picLocks noChangeAspect="1"/>
          </p:cNvPicPr>
          <p:nvPr/>
        </p:nvPicPr>
        <p:blipFill>
          <a:blip r:embed="rId3"/>
          <a:stretch>
            <a:fillRect/>
          </a:stretch>
        </p:blipFill>
        <p:spPr>
          <a:xfrm>
            <a:off x="9261022" y="2580322"/>
            <a:ext cx="2552700" cy="1209675"/>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4E738598-15E4-1951-C3F9-9CA603DA3675}"/>
              </a:ext>
            </a:extLst>
          </p:cNvPr>
          <p:cNvPicPr>
            <a:picLocks noChangeAspect="1"/>
          </p:cNvPicPr>
          <p:nvPr/>
        </p:nvPicPr>
        <p:blipFill>
          <a:blip r:embed="rId2"/>
          <a:stretch>
            <a:fillRect/>
          </a:stretch>
        </p:blipFill>
        <p:spPr>
          <a:xfrm>
            <a:off x="1762125" y="1006928"/>
            <a:ext cx="8667750" cy="3799434"/>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1FDC55A1-B49A-5688-135C-420486A8EA96}"/>
              </a:ext>
            </a:extLst>
          </p:cNvPr>
          <p:cNvPicPr>
            <a:picLocks noChangeAspect="1"/>
          </p:cNvPicPr>
          <p:nvPr/>
        </p:nvPicPr>
        <p:blipFill>
          <a:blip r:embed="rId3"/>
          <a:stretch>
            <a:fillRect/>
          </a:stretch>
        </p:blipFill>
        <p:spPr>
          <a:xfrm>
            <a:off x="0" y="1007649"/>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D8E90059-CB68-BE41-34C2-DC299993E5F8}"/>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72F76F4C-4EA7-04D2-426C-A17C1EF21314}"/>
              </a:ext>
            </a:extLst>
          </p:cNvPr>
          <p:cNvPicPr>
            <a:picLocks noChangeAspect="1"/>
          </p:cNvPicPr>
          <p:nvPr/>
        </p:nvPicPr>
        <p:blipFill>
          <a:blip r:embed="rId2"/>
          <a:stretch>
            <a:fillRect/>
          </a:stretch>
        </p:blipFill>
        <p:spPr>
          <a:xfrm>
            <a:off x="0" y="966466"/>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85A2E490-B8F9-9EB1-D15E-B54F309F58ED}"/>
              </a:ext>
            </a:extLst>
          </p:cNvPr>
          <p:cNvPicPr>
            <a:picLocks noChangeAspect="1"/>
          </p:cNvPicPr>
          <p:nvPr/>
        </p:nvPicPr>
        <p:blipFill>
          <a:blip r:embed="rId3"/>
          <a:stretch>
            <a:fillRect/>
          </a:stretch>
        </p:blipFill>
        <p:spPr>
          <a:xfrm>
            <a:off x="0" y="988539"/>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B2024506-67EB-496E-0C41-3F18FAF30E75}"/>
              </a:ext>
            </a:extLst>
          </p:cNvPr>
          <p:cNvPicPr>
            <a:picLocks noChangeAspect="1"/>
          </p:cNvPicPr>
          <p:nvPr/>
        </p:nvPicPr>
        <p:blipFill>
          <a:blip r:embed="rId2"/>
          <a:stretch>
            <a:fillRect/>
          </a:stretch>
        </p:blipFill>
        <p:spPr>
          <a:xfrm>
            <a:off x="0" y="988540"/>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EECC454B-79A4-B064-FA11-A4F2F1541E7B}"/>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801</TotalTime>
  <Words>613</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131</cp:revision>
  <dcterms:created xsi:type="dcterms:W3CDTF">2020-01-06T09:48:40Z</dcterms:created>
  <dcterms:modified xsi:type="dcterms:W3CDTF">2024-03-06T04:42:28Z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