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8.xml" ContentType="application/vnd.openxmlformats-officedocument.them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9.xml" ContentType="application/vnd.openxmlformats-officedocument.them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0.xml" ContentType="application/vnd.openxmlformats-officedocument.them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1.xml" ContentType="application/vnd.openxmlformats-officedocument.them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heme/theme13.xml" ContentType="application/vnd.openxmlformats-officedocument.theme+xml"/>
  <Override PartName="/ppt/tags/tag194.xml" ContentType="application/vnd.openxmlformats-officedocument.presentationml.tags+xml"/>
  <Override PartName="/ppt/notesSlides/notesSlide1.xml" ContentType="application/vnd.openxmlformats-officedocument.presentationml.notesSlide+xml"/>
  <Override PartName="/ppt/tags/tag195.xml" ContentType="application/vnd.openxmlformats-officedocument.presentationml.tags+xml"/>
  <Override PartName="/ppt/notesSlides/notesSlide2.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charts/chart1.xml" ContentType="application/vnd.openxmlformats-officedocument.drawingml.chart+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notesSlides/notesSlide5.xml" ContentType="application/vnd.openxmlformats-officedocument.presentationml.notesSlide+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notesSlides/notesSlide7.xml" ContentType="application/vnd.openxmlformats-officedocument.presentationml.notesSlide+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notesSlides/notesSlide8.xml" ContentType="application/vnd.openxmlformats-officedocument.presentationml.notesSlide+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notesSlides/notesSlide9.xml" ContentType="application/vnd.openxmlformats-officedocument.presentationml.notesSlide+xml"/>
  <Override PartName="/ppt/charts/chart5.xml" ContentType="application/vnd.openxmlformats-officedocument.drawingml.chart+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notesSlides/notesSlide10.xml" ContentType="application/vnd.openxmlformats-officedocument.presentationml.notesSlide+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4"/>
    <p:sldMasterId id="2147483736" r:id="rId5"/>
    <p:sldMasterId id="2147483850" r:id="rId6"/>
    <p:sldMasterId id="2147483907" r:id="rId7"/>
    <p:sldMasterId id="2147483917" r:id="rId8"/>
    <p:sldMasterId id="2147483934" r:id="rId9"/>
    <p:sldMasterId id="2147483957" r:id="rId10"/>
    <p:sldMasterId id="2147483969" r:id="rId11"/>
    <p:sldMasterId id="2147483976" r:id="rId12"/>
    <p:sldMasterId id="2147483981" r:id="rId13"/>
    <p:sldMasterId id="2147484057" r:id="rId14"/>
    <p:sldMasterId id="2147484060" r:id="rId15"/>
  </p:sldMasterIdLst>
  <p:notesMasterIdLst>
    <p:notesMasterId r:id="rId37"/>
  </p:notesMasterIdLst>
  <p:sldIdLst>
    <p:sldId id="2147482607" r:id="rId16"/>
    <p:sldId id="646" r:id="rId17"/>
    <p:sldId id="2147482602" r:id="rId18"/>
    <p:sldId id="2147481235" r:id="rId19"/>
    <p:sldId id="2147480572" r:id="rId20"/>
    <p:sldId id="2147482594" r:id="rId21"/>
    <p:sldId id="2147482603" r:id="rId22"/>
    <p:sldId id="2147482590" r:id="rId23"/>
    <p:sldId id="2147480749" r:id="rId24"/>
    <p:sldId id="2147482598" r:id="rId25"/>
    <p:sldId id="2147480616" r:id="rId26"/>
    <p:sldId id="2147481600" r:id="rId27"/>
    <p:sldId id="2147482587" r:id="rId28"/>
    <p:sldId id="2147482596" r:id="rId29"/>
    <p:sldId id="2147480750" r:id="rId30"/>
    <p:sldId id="2147482599" r:id="rId31"/>
    <p:sldId id="2147482605" r:id="rId32"/>
    <p:sldId id="2147480577" r:id="rId33"/>
    <p:sldId id="2147480764" r:id="rId34"/>
    <p:sldId id="2147482606" r:id="rId35"/>
    <p:sldId id="2147482608" r:id="rId36"/>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64FF00-63CE-CBCE-B77E-1F93A1D0FD5D}" name="Matthew Mflathelwa" initials="MM" userId="S::MflathMM@eskom.co.za::3bc58b28-94d9-4a95-ae25-99544f264f4a" providerId="AD"/>
  <p188:author id="{ABBDE916-EE81-8013-80A6-EE0B24AB8A95}" name="Tshepiso Bosch" initials="TB" userId="S::BoschTL@eskom.co.za::776fbb32-2e8f-4a9f-aad4-c1c2b968b30c" providerId="AD"/>
  <p188:author id="{2382C630-3C66-2EAA-0D17-2E70CF2C4BF8}" name="Ryno Coetzer" initials="RC" userId="S::CoetzeRy@eskom.co.za::50cb20e6-196e-41c0-9bcb-12fa8e74e567" providerId="AD"/>
  <p188:author id="{B9FA4D3B-8680-24D5-973C-089FC05BF032}" name="Lizette Mabone" initials="LM" userId="S::MarasiL@eskom.co.za::d1fa2e52-fdf2-4781-9ced-a4a65a097cfc" providerId="AD"/>
  <p188:author id="{9DFBC440-91F8-FE06-4E4B-FFFFD7F58DA7}" name="Kagiso Mosomane" initials="KM" userId="S::MosomaFK@eskom.co.za::4ef2bfba-95ae-4668-a2eb-29c71a7a80d2" providerId="AD"/>
  <p188:author id="{22C6B653-5695-B2D6-5779-31F03573DEB9}" name="Isabel Fick" initials="IF" userId="S::FickI@eskom.co.za::67cde0ea-f28f-4f71-90f7-d631fe787199" providerId="AD"/>
  <p188:author id="{D70E235A-55A0-F305-6DDA-4D9EA6AC0BF3}" name="Hanneke De Beer" initials="HDB" userId="S::vdWaltH@eskom.co.za::ce6eef65-dd30-4343-add6-319809970a84" providerId="AD"/>
  <p188:author id="{E4568889-B4A5-0D04-092C-26BC88B2755F}" name="Rumbidzayi Chitsiku" initials="RC" userId="S::ChikotR@eskom.co.za::113ac822-d25a-458c-bbab-3fadf1f08a8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ric Shunmagum" initials="ES" lastIdx="4" clrIdx="0">
    <p:extLst>
      <p:ext uri="{19B8F6BF-5375-455C-9EA6-DF929625EA0E}">
        <p15:presenceInfo xmlns:p15="http://schemas.microsoft.com/office/powerpoint/2012/main" userId="S-1-5-21-1769719693-3203792639-3064688523-8923" providerId="AD"/>
      </p:ext>
    </p:extLst>
  </p:cmAuthor>
  <p:cmAuthor id="2" name="Matthew Mflathelwa" initials="MM" lastIdx="16" clrIdx="1">
    <p:extLst>
      <p:ext uri="{19B8F6BF-5375-455C-9EA6-DF929625EA0E}">
        <p15:presenceInfo xmlns:p15="http://schemas.microsoft.com/office/powerpoint/2012/main" userId="S::MflathMM@eskom.co.za::3bc58b28-94d9-4a95-ae25-99544f264f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725B"/>
    <a:srgbClr val="DEAE64"/>
    <a:srgbClr val="003896"/>
    <a:srgbClr val="B4DF87"/>
    <a:srgbClr val="D9D9D9"/>
    <a:srgbClr val="494DF9"/>
    <a:srgbClr val="6B4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967" autoAdjust="0"/>
  </p:normalViewPr>
  <p:slideViewPr>
    <p:cSldViewPr snapToGrid="0">
      <p:cViewPr varScale="1">
        <p:scale>
          <a:sx n="82" d="100"/>
          <a:sy n="82" d="100"/>
        </p:scale>
        <p:origin x="44" y="2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commentAuthors" Target="commentAuthors.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595759328101334E-3"/>
          <c:y val="4.1700080192461908E-2"/>
          <c:w val="0.98568084813437973"/>
          <c:h val="0.91659983961507618"/>
        </c:manualLayout>
      </c:layout>
      <c:barChart>
        <c:barDir val="col"/>
        <c:grouping val="stacked"/>
        <c:varyColors val="0"/>
        <c:ser>
          <c:idx val="0"/>
          <c:order val="0"/>
          <c:spPr>
            <a:solidFill>
              <a:schemeClr val="accent1"/>
            </a:solidFill>
            <a:ln>
              <a:noFill/>
            </a:ln>
          </c:spPr>
          <c:invertIfNegative val="0"/>
          <c:val>
            <c:numRef>
              <c:f>Sheet1!$A$1:$L$1</c:f>
              <c:numCache>
                <c:formatCode>General</c:formatCode>
                <c:ptCount val="12"/>
                <c:pt idx="0">
                  <c:v>6024.2867895955915</c:v>
                </c:pt>
                <c:pt idx="1">
                  <c:v>7777.1935442998911</c:v>
                </c:pt>
                <c:pt idx="2">
                  <c:v>5863.0563729289915</c:v>
                </c:pt>
                <c:pt idx="3">
                  <c:v>6293.3975752138904</c:v>
                </c:pt>
                <c:pt idx="4">
                  <c:v>5730.1846451063902</c:v>
                </c:pt>
                <c:pt idx="5">
                  <c:v>5664.844197928991</c:v>
                </c:pt>
                <c:pt idx="6">
                  <c:v>4346.1148305901916</c:v>
                </c:pt>
                <c:pt idx="7">
                  <c:v>6047.8102520955908</c:v>
                </c:pt>
                <c:pt idx="8">
                  <c:v>3562.406032203191</c:v>
                </c:pt>
                <c:pt idx="9">
                  <c:v>4415.9725348912907</c:v>
                </c:pt>
                <c:pt idx="10">
                  <c:v>4483.6666581300906</c:v>
                </c:pt>
                <c:pt idx="11">
                  <c:v>4667.6904179557914</c:v>
                </c:pt>
              </c:numCache>
            </c:numRef>
          </c:val>
          <c:extLst>
            <c:ext xmlns:c16="http://schemas.microsoft.com/office/drawing/2014/chart" uri="{C3380CC4-5D6E-409C-BE32-E72D297353CC}">
              <c16:uniqueId val="{00000000-E310-4C81-91A5-BCA77AFBB10A}"/>
            </c:ext>
          </c:extLst>
        </c:ser>
        <c:dLbls>
          <c:showLegendKey val="0"/>
          <c:showVal val="0"/>
          <c:showCatName val="0"/>
          <c:showSerName val="0"/>
          <c:showPercent val="0"/>
          <c:showBubbleSize val="0"/>
        </c:dLbls>
        <c:gapWidth val="80"/>
        <c:overlap val="100"/>
        <c:axId val="299097024"/>
        <c:axId val="1"/>
      </c:barChart>
      <c:catAx>
        <c:axId val="29909702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7777.1935442998911"/>
          <c:min val="500"/>
        </c:scaling>
        <c:delete val="1"/>
        <c:axPos val="r"/>
        <c:numFmt formatCode="General" sourceLinked="1"/>
        <c:majorTickMark val="out"/>
        <c:minorTickMark val="none"/>
        <c:tickLblPos val="nextTo"/>
        <c:crossAx val="299097024"/>
        <c:crosses val="max"/>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453719780953656E-3"/>
          <c:y val="0.11768292682926829"/>
          <c:w val="0.98610925604380928"/>
          <c:h val="0.76463414634146343"/>
        </c:manualLayout>
      </c:layout>
      <c:barChart>
        <c:barDir val="col"/>
        <c:grouping val="stacked"/>
        <c:varyColors val="0"/>
        <c:ser>
          <c:idx val="0"/>
          <c:order val="0"/>
          <c:spPr>
            <a:solidFill>
              <a:srgbClr val="000000"/>
            </a:solidFill>
            <a:ln w="9525" cmpd="sng" algn="ctr">
              <a:solidFill>
                <a:schemeClr val="bg1"/>
              </a:solidFill>
              <a:prstDash val="solid"/>
            </a:ln>
          </c:spPr>
          <c:invertIfNegative val="0"/>
          <c:dPt>
            <c:idx val="4"/>
            <c:invertIfNegative val="0"/>
            <c:bubble3D val="0"/>
            <c:spPr>
              <a:solidFill>
                <a:schemeClr val="accent2"/>
              </a:solidFill>
              <a:ln w="9525" cmpd="sng" algn="ctr">
                <a:solidFill>
                  <a:schemeClr val="bg1"/>
                </a:solidFill>
                <a:prstDash val="solid"/>
              </a:ln>
            </c:spPr>
            <c:extLst>
              <c:ext xmlns:c16="http://schemas.microsoft.com/office/drawing/2014/chart" uri="{C3380CC4-5D6E-409C-BE32-E72D297353CC}">
                <c16:uniqueId val="{00000000-0E89-4895-A150-86D2C9FA84C8}"/>
              </c:ext>
            </c:extLst>
          </c:dPt>
          <c:dPt>
            <c:idx val="6"/>
            <c:invertIfNegative val="0"/>
            <c:bubble3D val="0"/>
            <c:spPr>
              <a:solidFill>
                <a:schemeClr val="tx1"/>
              </a:solidFill>
              <a:ln w="9525" cmpd="sng" algn="ctr">
                <a:solidFill>
                  <a:schemeClr val="bg1"/>
                </a:solidFill>
                <a:prstDash val="solid"/>
              </a:ln>
            </c:spPr>
            <c:extLst>
              <c:ext xmlns:c16="http://schemas.microsoft.com/office/drawing/2014/chart" uri="{C3380CC4-5D6E-409C-BE32-E72D297353CC}">
                <c16:uniqueId val="{00000001-0E89-4895-A150-86D2C9FA84C8}"/>
              </c:ext>
            </c:extLst>
          </c:dPt>
          <c:dPt>
            <c:idx val="8"/>
            <c:invertIfNegative val="0"/>
            <c:bubble3D val="0"/>
            <c:spPr>
              <a:solidFill>
                <a:schemeClr val="accent2"/>
              </a:solidFill>
              <a:ln w="9525" cmpd="sng" algn="ctr">
                <a:solidFill>
                  <a:schemeClr val="bg1"/>
                </a:solidFill>
                <a:prstDash val="solid"/>
              </a:ln>
            </c:spPr>
            <c:extLst>
              <c:ext xmlns:c16="http://schemas.microsoft.com/office/drawing/2014/chart" uri="{C3380CC4-5D6E-409C-BE32-E72D297353CC}">
                <c16:uniqueId val="{00000002-0E89-4895-A150-86D2C9FA84C8}"/>
              </c:ext>
            </c:extLst>
          </c:dPt>
          <c:dPt>
            <c:idx val="9"/>
            <c:invertIfNegative val="0"/>
            <c:bubble3D val="0"/>
            <c:spPr>
              <a:solidFill>
                <a:schemeClr val="tx1"/>
              </a:solidFill>
              <a:ln w="9525" cmpd="sng" algn="ctr">
                <a:solidFill>
                  <a:schemeClr val="bg1"/>
                </a:solidFill>
                <a:prstDash val="solid"/>
              </a:ln>
            </c:spPr>
            <c:extLst>
              <c:ext xmlns:c16="http://schemas.microsoft.com/office/drawing/2014/chart" uri="{C3380CC4-5D6E-409C-BE32-E72D297353CC}">
                <c16:uniqueId val="{00000003-0E89-4895-A150-86D2C9FA84C8}"/>
              </c:ext>
            </c:extLst>
          </c:dPt>
          <c:dPt>
            <c:idx val="11"/>
            <c:invertIfNegative val="0"/>
            <c:bubble3D val="0"/>
            <c:spPr>
              <a:solidFill>
                <a:schemeClr val="accent2"/>
              </a:solidFill>
              <a:ln w="9525" cmpd="sng" algn="ctr">
                <a:solidFill>
                  <a:schemeClr val="bg1"/>
                </a:solidFill>
                <a:prstDash val="solid"/>
              </a:ln>
            </c:spPr>
            <c:extLst>
              <c:ext xmlns:c16="http://schemas.microsoft.com/office/drawing/2014/chart" uri="{C3380CC4-5D6E-409C-BE32-E72D297353CC}">
                <c16:uniqueId val="{00000004-0E89-4895-A150-86D2C9FA84C8}"/>
              </c:ext>
            </c:extLst>
          </c:dPt>
          <c:dPt>
            <c:idx val="12"/>
            <c:invertIfNegative val="0"/>
            <c:bubble3D val="0"/>
            <c:spPr>
              <a:solidFill>
                <a:schemeClr val="accent6"/>
              </a:solidFill>
              <a:ln w="9525" cmpd="sng" algn="ctr">
                <a:solidFill>
                  <a:schemeClr val="bg1"/>
                </a:solidFill>
                <a:prstDash val="solid"/>
              </a:ln>
            </c:spPr>
            <c:extLst>
              <c:ext xmlns:c16="http://schemas.microsoft.com/office/drawing/2014/chart" uri="{C3380CC4-5D6E-409C-BE32-E72D297353CC}">
                <c16:uniqueId val="{00000005-0E89-4895-A150-86D2C9FA84C8}"/>
              </c:ext>
            </c:extLst>
          </c:dPt>
          <c:dLbls>
            <c:dLbl>
              <c:idx val="0"/>
              <c:layout>
                <c:manualLayout>
                  <c:x val="0"/>
                  <c:y val="-1.8292682926829269E-3"/>
                </c:manualLayout>
              </c:layout>
              <c:numFmt formatCode="#,##0;&quot;-&quot;#,##0"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E89-4895-A150-86D2C9FA84C8}"/>
                </c:ext>
              </c:extLst>
            </c:dLbl>
            <c:dLbl>
              <c:idx val="1"/>
              <c:layout>
                <c:manualLayout>
                  <c:x val="0"/>
                  <c:y val="-2.4390243902439024E-3"/>
                </c:manualLayout>
              </c:layout>
              <c:numFmt formatCode="#,##0;&quot;-&quot;#,##0" sourceLinked="0"/>
              <c:spPr>
                <a:noFill/>
                <a:ln>
                  <a:noFill/>
                </a:ln>
              </c:spPr>
              <c:txPr>
                <a:bodyPr wrap="none"/>
                <a:lstStyle/>
                <a:p>
                  <a:pPr>
                    <a:defRPr sz="1400" kern="1200">
                      <a:solidFill>
                        <a:schemeClr val="bg1"/>
                      </a:solidFill>
                      <a:latin typeface="Gill Sans MT"/>
                      <a:ea typeface="Gill Sans MT"/>
                      <a:cs typeface="Gill Sans MT"/>
                      <a:sym typeface="Gill Sans M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E89-4895-A150-86D2C9FA84C8}"/>
                </c:ext>
              </c:extLst>
            </c:dLbl>
            <c:dLbl>
              <c:idx val="3"/>
              <c:layout>
                <c:manualLayout>
                  <c:x val="0"/>
                  <c:y val="-1.8292682926829269E-3"/>
                </c:manualLayout>
              </c:layout>
              <c:numFmt formatCode="#,##0;&quot;-&quot;#,##0" sourceLinked="0"/>
              <c:spPr>
                <a:noFill/>
                <a:ln>
                  <a:noFill/>
                </a:ln>
              </c:spPr>
              <c:txPr>
                <a:bodyPr wrap="none"/>
                <a:lstStyle/>
                <a:p>
                  <a:pPr>
                    <a:defRPr sz="1400" kern="1200">
                      <a:solidFill>
                        <a:schemeClr val="bg1"/>
                      </a:solidFill>
                      <a:latin typeface="Gill Sans MT"/>
                      <a:ea typeface="Gill Sans MT"/>
                      <a:cs typeface="Gill Sans MT"/>
                      <a:sym typeface="Gill Sans M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E89-4895-A150-86D2C9FA84C8}"/>
                </c:ext>
              </c:extLst>
            </c:dLbl>
            <c:dLbl>
              <c:idx val="4"/>
              <c:layout>
                <c:manualLayout>
                  <c:x val="0"/>
                  <c:y val="-1.8292682926829269E-3"/>
                </c:manualLayout>
              </c:layout>
              <c:numFmt formatCode="#,##0;&quot;-&quot;#,##0" sourceLinked="0"/>
              <c:spPr>
                <a:noFill/>
                <a:ln>
                  <a:noFill/>
                </a:ln>
              </c:spPr>
              <c:txPr>
                <a:bodyPr wrap="none"/>
                <a:lstStyle/>
                <a:p>
                  <a:pPr>
                    <a:defRPr sz="1400" kern="1200">
                      <a:solidFill>
                        <a:schemeClr val="bg1"/>
                      </a:solidFill>
                      <a:latin typeface="Gill Sans MT"/>
                      <a:ea typeface="Gill Sans MT"/>
                      <a:cs typeface="Gill Sans MT"/>
                      <a:sym typeface="Gill Sans M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E89-4895-A150-86D2C9FA84C8}"/>
                </c:ext>
              </c:extLst>
            </c:dLbl>
            <c:dLbl>
              <c:idx val="5"/>
              <c:layout>
                <c:manualLayout>
                  <c:x val="0"/>
                  <c:y val="-1.8292682926829269E-3"/>
                </c:manualLayout>
              </c:layout>
              <c:numFmt formatCode="#,##0;&quot;-&quot;#,##0" sourceLinked="0"/>
              <c:spPr>
                <a:noFill/>
                <a:ln>
                  <a:noFill/>
                </a:ln>
              </c:spPr>
              <c:txPr>
                <a:bodyPr wrap="none"/>
                <a:lstStyle/>
                <a:p>
                  <a:pPr>
                    <a:defRPr sz="1400" kern="1200">
                      <a:solidFill>
                        <a:schemeClr val="bg1"/>
                      </a:solidFill>
                      <a:latin typeface="Gill Sans MT"/>
                      <a:ea typeface="Gill Sans MT"/>
                      <a:cs typeface="Gill Sans MT"/>
                      <a:sym typeface="Gill Sans M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E89-4895-A150-86D2C9FA84C8}"/>
                </c:ext>
              </c:extLst>
            </c:dLbl>
            <c:dLbl>
              <c:idx val="7"/>
              <c:layout>
                <c:manualLayout>
                  <c:x val="0"/>
                  <c:y val="-2.4390243902439024E-3"/>
                </c:manualLayout>
              </c:layout>
              <c:numFmt formatCode="#,##0;&quot;-&quot;#,##0" sourceLinked="0"/>
              <c:spPr>
                <a:noFill/>
                <a:ln>
                  <a:noFill/>
                </a:ln>
              </c:spPr>
              <c:txPr>
                <a:bodyPr wrap="none"/>
                <a:lstStyle/>
                <a:p>
                  <a:pPr>
                    <a:defRPr sz="1400" kern="1200">
                      <a:solidFill>
                        <a:schemeClr val="bg1"/>
                      </a:solidFill>
                      <a:latin typeface="Gill Sans MT"/>
                      <a:ea typeface="Gill Sans MT"/>
                      <a:cs typeface="Gill Sans MT"/>
                      <a:sym typeface="Gill Sans M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E89-4895-A150-86D2C9FA84C8}"/>
                </c:ext>
              </c:extLst>
            </c:dLbl>
            <c:dLbl>
              <c:idx val="8"/>
              <c:layout>
                <c:manualLayout>
                  <c:x val="0"/>
                  <c:y val="-1.8292682926829269E-3"/>
                </c:manualLayout>
              </c:layout>
              <c:numFmt formatCode="#,##0;&quot;-&quot;#,##0" sourceLinked="0"/>
              <c:spPr>
                <a:noFill/>
                <a:ln>
                  <a:noFill/>
                </a:ln>
              </c:spPr>
              <c:txPr>
                <a:bodyPr wrap="none"/>
                <a:lstStyle/>
                <a:p>
                  <a:pPr>
                    <a:defRPr sz="1400" kern="1200">
                      <a:solidFill>
                        <a:schemeClr val="bg1"/>
                      </a:solidFill>
                      <a:latin typeface="Gill Sans MT"/>
                      <a:ea typeface="Gill Sans MT"/>
                      <a:cs typeface="Gill Sans MT"/>
                      <a:sym typeface="Gill Sans M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E89-4895-A150-86D2C9FA84C8}"/>
                </c:ext>
              </c:extLst>
            </c:dLbl>
            <c:dLbl>
              <c:idx val="9"/>
              <c:layout>
                <c:manualLayout>
                  <c:x val="0"/>
                  <c:y val="-2.4390243902439024E-3"/>
                </c:manualLayout>
              </c:layout>
              <c:numFmt formatCode="#,##0;&quot;-&quot;#,##0" sourceLinked="0"/>
              <c:spPr>
                <a:noFill/>
                <a:ln>
                  <a:noFill/>
                </a:ln>
              </c:spPr>
              <c:txPr>
                <a:bodyPr wrap="none"/>
                <a:lstStyle/>
                <a:p>
                  <a:pPr>
                    <a:defRPr sz="1400" kern="1200">
                      <a:solidFill>
                        <a:schemeClr val="bg1"/>
                      </a:solidFill>
                      <a:latin typeface="Gill Sans MT"/>
                      <a:ea typeface="Gill Sans MT"/>
                      <a:cs typeface="Gill Sans MT"/>
                      <a:sym typeface="Gill Sans M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E89-4895-A150-86D2C9FA84C8}"/>
                </c:ext>
              </c:extLst>
            </c:dLbl>
            <c:dLbl>
              <c:idx val="11"/>
              <c:layout>
                <c:manualLayout>
                  <c:x val="0"/>
                  <c:y val="-1.8292682926829269E-3"/>
                </c:manualLayout>
              </c:layout>
              <c:numFmt formatCode="#,##0;&quot;-&quot;#,##0" sourceLinked="0"/>
              <c:spPr>
                <a:noFill/>
                <a:ln>
                  <a:noFill/>
                </a:ln>
              </c:spPr>
              <c:txPr>
                <a:bodyPr wrap="none"/>
                <a:lstStyle/>
                <a:p>
                  <a:pPr>
                    <a:defRPr sz="1400" kern="1200">
                      <a:solidFill>
                        <a:schemeClr val="bg1"/>
                      </a:solidFill>
                      <a:latin typeface="Gill Sans MT"/>
                      <a:ea typeface="Gill Sans MT"/>
                      <a:cs typeface="Gill Sans MT"/>
                      <a:sym typeface="Gill Sans M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E89-4895-A150-86D2C9FA84C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Sheet1!$A$1:$M$1</c:f>
              <c:numCache>
                <c:formatCode>General</c:formatCode>
                <c:ptCount val="13"/>
                <c:pt idx="0">
                  <c:v>14</c:v>
                </c:pt>
                <c:pt idx="1">
                  <c:v>19</c:v>
                </c:pt>
                <c:pt idx="2">
                  <c:v>1</c:v>
                </c:pt>
                <c:pt idx="3">
                  <c:v>5</c:v>
                </c:pt>
                <c:pt idx="4">
                  <c:v>9</c:v>
                </c:pt>
                <c:pt idx="5">
                  <c:v>8</c:v>
                </c:pt>
                <c:pt idx="6">
                  <c:v>2</c:v>
                </c:pt>
                <c:pt idx="7">
                  <c:v>6</c:v>
                </c:pt>
                <c:pt idx="8">
                  <c:v>8</c:v>
                </c:pt>
                <c:pt idx="9">
                  <c:v>15</c:v>
                </c:pt>
                <c:pt idx="10">
                  <c:v>2</c:v>
                </c:pt>
                <c:pt idx="11">
                  <c:v>4</c:v>
                </c:pt>
                <c:pt idx="12">
                  <c:v>0</c:v>
                </c:pt>
              </c:numCache>
            </c:numRef>
          </c:val>
          <c:extLst>
            <c:ext xmlns:c16="http://schemas.microsoft.com/office/drawing/2014/chart" uri="{C3380CC4-5D6E-409C-BE32-E72D297353CC}">
              <c16:uniqueId val="{0000000B-0E89-4895-A150-86D2C9FA84C8}"/>
            </c:ext>
          </c:extLst>
        </c:ser>
        <c:ser>
          <c:idx val="1"/>
          <c:order val="1"/>
          <c:spPr>
            <a:solidFill>
              <a:srgbClr val="C30C3E"/>
            </a:solidFill>
            <a:ln w="9525" cmpd="sng" algn="ctr">
              <a:solidFill>
                <a:schemeClr val="bg1"/>
              </a:solidFill>
              <a:prstDash val="solid"/>
            </a:ln>
          </c:spPr>
          <c:invertIfNegative val="0"/>
          <c:dPt>
            <c:idx val="2"/>
            <c:invertIfNegative val="0"/>
            <c:bubble3D val="0"/>
            <c:spPr>
              <a:solidFill>
                <a:schemeClr val="accent2"/>
              </a:solidFill>
              <a:ln w="9525" cmpd="sng" algn="ctr">
                <a:solidFill>
                  <a:schemeClr val="bg1"/>
                </a:solidFill>
                <a:prstDash val="solid"/>
              </a:ln>
            </c:spPr>
            <c:extLst>
              <c:ext xmlns:c16="http://schemas.microsoft.com/office/drawing/2014/chart" uri="{C3380CC4-5D6E-409C-BE32-E72D297353CC}">
                <c16:uniqueId val="{0000000C-0E89-4895-A150-86D2C9FA84C8}"/>
              </c:ext>
            </c:extLst>
          </c:dPt>
          <c:dPt>
            <c:idx val="4"/>
            <c:invertIfNegative val="0"/>
            <c:bubble3D val="0"/>
            <c:spPr>
              <a:solidFill>
                <a:schemeClr val="tx1"/>
              </a:solidFill>
              <a:ln w="9525" cmpd="sng" algn="ctr">
                <a:solidFill>
                  <a:schemeClr val="bg1"/>
                </a:solidFill>
                <a:prstDash val="solid"/>
              </a:ln>
            </c:spPr>
            <c:extLst>
              <c:ext xmlns:c16="http://schemas.microsoft.com/office/drawing/2014/chart" uri="{C3380CC4-5D6E-409C-BE32-E72D297353CC}">
                <c16:uniqueId val="{0000000D-0E89-4895-A150-86D2C9FA84C8}"/>
              </c:ext>
            </c:extLst>
          </c:dPt>
          <c:dPt>
            <c:idx val="6"/>
            <c:invertIfNegative val="0"/>
            <c:bubble3D val="0"/>
            <c:spPr>
              <a:solidFill>
                <a:srgbClr val="9DB1CF"/>
              </a:solidFill>
              <a:ln w="9525" cmpd="sng" algn="ctr">
                <a:solidFill>
                  <a:schemeClr val="bg1"/>
                </a:solidFill>
                <a:prstDash val="solid"/>
              </a:ln>
            </c:spPr>
            <c:extLst>
              <c:ext xmlns:c16="http://schemas.microsoft.com/office/drawing/2014/chart" uri="{C3380CC4-5D6E-409C-BE32-E72D297353CC}">
                <c16:uniqueId val="{0000000E-0E89-4895-A150-86D2C9FA84C8}"/>
              </c:ext>
            </c:extLst>
          </c:dPt>
          <c:dPt>
            <c:idx val="7"/>
            <c:invertIfNegative val="0"/>
            <c:bubble3D val="0"/>
            <c:spPr>
              <a:solidFill>
                <a:schemeClr val="accent2"/>
              </a:solidFill>
              <a:ln w="9525" cmpd="sng" algn="ctr">
                <a:solidFill>
                  <a:schemeClr val="bg1"/>
                </a:solidFill>
                <a:prstDash val="solid"/>
              </a:ln>
            </c:spPr>
            <c:extLst>
              <c:ext xmlns:c16="http://schemas.microsoft.com/office/drawing/2014/chart" uri="{C3380CC4-5D6E-409C-BE32-E72D297353CC}">
                <c16:uniqueId val="{0000000F-0E89-4895-A150-86D2C9FA84C8}"/>
              </c:ext>
            </c:extLst>
          </c:dPt>
          <c:dPt>
            <c:idx val="8"/>
            <c:invertIfNegative val="0"/>
            <c:bubble3D val="0"/>
            <c:spPr>
              <a:solidFill>
                <a:schemeClr val="tx1"/>
              </a:solidFill>
              <a:ln w="9525" cmpd="sng" algn="ctr">
                <a:solidFill>
                  <a:schemeClr val="bg1"/>
                </a:solidFill>
                <a:prstDash val="solid"/>
              </a:ln>
            </c:spPr>
            <c:extLst>
              <c:ext xmlns:c16="http://schemas.microsoft.com/office/drawing/2014/chart" uri="{C3380CC4-5D6E-409C-BE32-E72D297353CC}">
                <c16:uniqueId val="{00000010-0E89-4895-A150-86D2C9FA84C8}"/>
              </c:ext>
            </c:extLst>
          </c:dPt>
          <c:dPt>
            <c:idx val="9"/>
            <c:invertIfNegative val="0"/>
            <c:bubble3D val="0"/>
            <c:spPr>
              <a:solidFill>
                <a:srgbClr val="9DB1CF"/>
              </a:solidFill>
              <a:ln w="9525" cmpd="sng" algn="ctr">
                <a:solidFill>
                  <a:schemeClr val="bg1"/>
                </a:solidFill>
                <a:prstDash val="solid"/>
              </a:ln>
            </c:spPr>
            <c:extLst>
              <c:ext xmlns:c16="http://schemas.microsoft.com/office/drawing/2014/chart" uri="{C3380CC4-5D6E-409C-BE32-E72D297353CC}">
                <c16:uniqueId val="{00000011-0E89-4895-A150-86D2C9FA84C8}"/>
              </c:ext>
            </c:extLst>
          </c:dPt>
          <c:dPt>
            <c:idx val="11"/>
            <c:invertIfNegative val="0"/>
            <c:bubble3D val="0"/>
            <c:spPr>
              <a:solidFill>
                <a:schemeClr val="tx1"/>
              </a:solidFill>
              <a:ln w="9525" cmpd="sng" algn="ctr">
                <a:solidFill>
                  <a:schemeClr val="bg1"/>
                </a:solidFill>
                <a:prstDash val="solid"/>
              </a:ln>
            </c:spPr>
            <c:extLst>
              <c:ext xmlns:c16="http://schemas.microsoft.com/office/drawing/2014/chart" uri="{C3380CC4-5D6E-409C-BE32-E72D297353CC}">
                <c16:uniqueId val="{00000012-0E89-4895-A150-86D2C9FA84C8}"/>
              </c:ext>
            </c:extLst>
          </c:dPt>
          <c:dLbls>
            <c:dLbl>
              <c:idx val="1"/>
              <c:layout>
                <c:manualLayout>
                  <c:x val="0"/>
                  <c:y val="-1.8292682926829269E-3"/>
                </c:manualLayout>
              </c:layout>
              <c:numFmt formatCode="#,##0;&quot;-&quot;#,##0" sourceLinked="0"/>
              <c:spPr>
                <a:noFill/>
                <a:ln>
                  <a:noFill/>
                </a:ln>
              </c:spPr>
              <c:txPr>
                <a:bodyPr wrap="none"/>
                <a:lstStyle/>
                <a:p>
                  <a:pPr>
                    <a:defRPr sz="1400" kern="1200">
                      <a:solidFill>
                        <a:schemeClr val="bg1"/>
                      </a:solidFill>
                      <a:latin typeface="Gill Sans MT"/>
                      <a:ea typeface="Gill Sans MT"/>
                      <a:cs typeface="Gill Sans MT"/>
                      <a:sym typeface="Gill Sans M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0E89-4895-A150-86D2C9FA84C8}"/>
                </c:ext>
              </c:extLst>
            </c:dLbl>
            <c:dLbl>
              <c:idx val="2"/>
              <c:layout>
                <c:manualLayout>
                  <c:x val="0"/>
                  <c:y val="-1.8292682926829269E-3"/>
                </c:manualLayout>
              </c:layout>
              <c:numFmt formatCode="#,##0;&quot;-&quot;#,##0" sourceLinked="0"/>
              <c:spPr>
                <a:noFill/>
                <a:ln>
                  <a:noFill/>
                </a:ln>
              </c:spPr>
              <c:txPr>
                <a:bodyPr wrap="none"/>
                <a:lstStyle/>
                <a:p>
                  <a:pPr>
                    <a:defRPr sz="1400" kern="1200">
                      <a:solidFill>
                        <a:schemeClr val="bg1"/>
                      </a:solidFill>
                      <a:latin typeface="Gill Sans MT"/>
                      <a:ea typeface="Gill Sans MT"/>
                      <a:cs typeface="Gill Sans MT"/>
                      <a:sym typeface="Gill Sans M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E89-4895-A150-86D2C9FA84C8}"/>
                </c:ext>
              </c:extLst>
            </c:dLbl>
            <c:dLbl>
              <c:idx val="3"/>
              <c:layout>
                <c:manualLayout>
                  <c:x val="0"/>
                  <c:y val="-1.8292682926829269E-3"/>
                </c:manualLayout>
              </c:layout>
              <c:numFmt formatCode="#,##0;&quot;-&quot;#,##0" sourceLinked="0"/>
              <c:spPr>
                <a:noFill/>
                <a:ln>
                  <a:noFill/>
                </a:ln>
              </c:spPr>
              <c:txPr>
                <a:bodyPr wrap="none"/>
                <a:lstStyle/>
                <a:p>
                  <a:pPr>
                    <a:defRPr sz="1400" kern="1200">
                      <a:solidFill>
                        <a:schemeClr val="bg1"/>
                      </a:solidFill>
                      <a:latin typeface="Gill Sans MT"/>
                      <a:ea typeface="Gill Sans MT"/>
                      <a:cs typeface="Gill Sans MT"/>
                      <a:sym typeface="Gill Sans M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0E89-4895-A150-86D2C9FA84C8}"/>
                </c:ext>
              </c:extLst>
            </c:dLbl>
            <c:dLbl>
              <c:idx val="4"/>
              <c:layout>
                <c:manualLayout>
                  <c:x val="0"/>
                  <c:y val="-1.8292682926829269E-3"/>
                </c:manualLayout>
              </c:layout>
              <c:numFmt formatCode="#,##0;&quot;-&quot;#,##0" sourceLinked="0"/>
              <c:spPr>
                <a:noFill/>
                <a:ln>
                  <a:noFill/>
                </a:ln>
              </c:spPr>
              <c:txPr>
                <a:bodyPr wrap="none"/>
                <a:lstStyle/>
                <a:p>
                  <a:pPr>
                    <a:defRPr sz="1400" kern="1200">
                      <a:solidFill>
                        <a:schemeClr val="bg1"/>
                      </a:solidFill>
                      <a:latin typeface="Gill Sans MT"/>
                      <a:ea typeface="Gill Sans MT"/>
                      <a:cs typeface="Gill Sans MT"/>
                      <a:sym typeface="Gill Sans M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0E89-4895-A150-86D2C9FA84C8}"/>
                </c:ext>
              </c:extLst>
            </c:dLbl>
            <c:dLbl>
              <c:idx val="5"/>
              <c:layout>
                <c:manualLayout>
                  <c:x val="0"/>
                  <c:y val="-1.8292682926829269E-3"/>
                </c:manualLayout>
              </c:layout>
              <c:numFmt formatCode="#,##0;&quot;-&quot;#,##0" sourceLinked="0"/>
              <c:spPr>
                <a:noFill/>
                <a:ln>
                  <a:noFill/>
                </a:ln>
              </c:spPr>
              <c:txPr>
                <a:bodyPr wrap="none"/>
                <a:lstStyle/>
                <a:p>
                  <a:pPr>
                    <a:defRPr sz="1400" kern="1200">
                      <a:solidFill>
                        <a:schemeClr val="bg1"/>
                      </a:solidFill>
                      <a:latin typeface="Gill Sans MT"/>
                      <a:ea typeface="Gill Sans MT"/>
                      <a:cs typeface="Gill Sans MT"/>
                      <a:sym typeface="Gill Sans M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0E89-4895-A150-86D2C9FA84C8}"/>
                </c:ext>
              </c:extLst>
            </c:dLbl>
            <c:dLbl>
              <c:idx val="6"/>
              <c:layout>
                <c:manualLayout>
                  <c:x val="0"/>
                  <c:y val="-1.8292682926829269E-3"/>
                </c:manualLayout>
              </c:layout>
              <c:numFmt formatCode="#,##0;&quot;-&quot;#,##0" sourceLinked="0"/>
              <c:spPr>
                <a:noFill/>
                <a:ln>
                  <a:noFill/>
                </a:ln>
              </c:spPr>
              <c:txPr>
                <a:bodyPr wrap="none"/>
                <a:lstStyle/>
                <a:p>
                  <a:pPr>
                    <a:defRPr sz="1400" kern="1200">
                      <a:solidFill>
                        <a:srgbClr val="FFFFFF"/>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0E89-4895-A150-86D2C9FA84C8}"/>
                </c:ext>
              </c:extLst>
            </c:dLbl>
            <c:dLbl>
              <c:idx val="7"/>
              <c:layout>
                <c:manualLayout>
                  <c:x val="0"/>
                  <c:y val="-2.4390243902439024E-3"/>
                </c:manualLayout>
              </c:layout>
              <c:numFmt formatCode="#,##0;&quot;-&quot;#,##0" sourceLinked="0"/>
              <c:spPr>
                <a:noFill/>
                <a:ln>
                  <a:noFill/>
                </a:ln>
              </c:spPr>
              <c:txPr>
                <a:bodyPr wrap="none"/>
                <a:lstStyle/>
                <a:p>
                  <a:pPr>
                    <a:defRPr sz="1400" kern="1200">
                      <a:solidFill>
                        <a:schemeClr val="bg1"/>
                      </a:solidFill>
                      <a:latin typeface="Gill Sans MT"/>
                      <a:ea typeface="Gill Sans MT"/>
                      <a:cs typeface="Gill Sans MT"/>
                      <a:sym typeface="Gill Sans M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0E89-4895-A150-86D2C9FA84C8}"/>
                </c:ext>
              </c:extLst>
            </c:dLbl>
            <c:dLbl>
              <c:idx val="8"/>
              <c:layout>
                <c:manualLayout>
                  <c:x val="-1.2555095498864698E-2"/>
                  <c:y val="-2.4390243902439024E-3"/>
                </c:manualLayout>
              </c:layout>
              <c:numFmt formatCode="#,##0;&quot;-&quot;#,##0" sourceLinked="0"/>
              <c:spPr>
                <a:noFill/>
                <a:ln>
                  <a:noFill/>
                </a:ln>
              </c:spPr>
              <c:txPr>
                <a:bodyPr wrap="none"/>
                <a:lstStyle/>
                <a:p>
                  <a:pPr>
                    <a:defRPr sz="1400" kern="1200">
                      <a:solidFill>
                        <a:schemeClr val="bg1"/>
                      </a:solidFill>
                      <a:latin typeface="Gill Sans MT"/>
                      <a:ea typeface="Gill Sans MT"/>
                      <a:cs typeface="Gill Sans MT"/>
                      <a:sym typeface="Gill Sans M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0E89-4895-A150-86D2C9FA84C8}"/>
                </c:ext>
              </c:extLst>
            </c:dLbl>
            <c:dLbl>
              <c:idx val="9"/>
              <c:layout>
                <c:manualLayout>
                  <c:x val="0"/>
                  <c:y val="-2.4390243902439024E-3"/>
                </c:manualLayout>
              </c:layout>
              <c:numFmt formatCode="#,##0;&quot;-&quot;#,##0" sourceLinked="0"/>
              <c:spPr>
                <a:noFill/>
                <a:ln>
                  <a:noFill/>
                </a:ln>
              </c:spPr>
              <c:txPr>
                <a:bodyPr wrap="none"/>
                <a:lstStyle/>
                <a:p>
                  <a:pPr>
                    <a:defRPr sz="1400" kern="1200">
                      <a:solidFill>
                        <a:srgbClr val="FFFFFF"/>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0E89-4895-A150-86D2C9FA84C8}"/>
                </c:ext>
              </c:extLst>
            </c:dLbl>
            <c:dLbl>
              <c:idx val="11"/>
              <c:layout>
                <c:manualLayout>
                  <c:x val="0"/>
                  <c:y val="-1.8292682926829269E-3"/>
                </c:manualLayout>
              </c:layout>
              <c:numFmt formatCode="#,##0;&quot;-&quot;#,##0" sourceLinked="0"/>
              <c:spPr>
                <a:noFill/>
                <a:ln>
                  <a:noFill/>
                </a:ln>
              </c:spPr>
              <c:txPr>
                <a:bodyPr wrap="none"/>
                <a:lstStyle/>
                <a:p>
                  <a:pPr>
                    <a:defRPr sz="1400" kern="1200">
                      <a:solidFill>
                        <a:schemeClr val="bg1"/>
                      </a:solidFill>
                      <a:latin typeface="Gill Sans MT"/>
                      <a:ea typeface="Gill Sans MT"/>
                      <a:cs typeface="Gill Sans MT"/>
                      <a:sym typeface="Gill Sans M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0E89-4895-A150-86D2C9FA84C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Sheet1!$A$2:$M$2</c:f>
              <c:numCache>
                <c:formatCode>General</c:formatCode>
                <c:ptCount val="13"/>
                <c:pt idx="0">
                  <c:v>1</c:v>
                </c:pt>
                <c:pt idx="1">
                  <c:v>10</c:v>
                </c:pt>
                <c:pt idx="2">
                  <c:v>6</c:v>
                </c:pt>
                <c:pt idx="3">
                  <c:v>3</c:v>
                </c:pt>
                <c:pt idx="4">
                  <c:v>22</c:v>
                </c:pt>
                <c:pt idx="5">
                  <c:v>4</c:v>
                </c:pt>
                <c:pt idx="6">
                  <c:v>17</c:v>
                </c:pt>
                <c:pt idx="7">
                  <c:v>3</c:v>
                </c:pt>
                <c:pt idx="8">
                  <c:v>3</c:v>
                </c:pt>
                <c:pt idx="9">
                  <c:v>12</c:v>
                </c:pt>
                <c:pt idx="10">
                  <c:v>2</c:v>
                </c:pt>
                <c:pt idx="11">
                  <c:v>9</c:v>
                </c:pt>
              </c:numCache>
            </c:numRef>
          </c:val>
          <c:extLst>
            <c:ext xmlns:c16="http://schemas.microsoft.com/office/drawing/2014/chart" uri="{C3380CC4-5D6E-409C-BE32-E72D297353CC}">
              <c16:uniqueId val="{00000016-0E89-4895-A150-86D2C9FA84C8}"/>
            </c:ext>
          </c:extLst>
        </c:ser>
        <c:ser>
          <c:idx val="2"/>
          <c:order val="2"/>
          <c:spPr>
            <a:solidFill>
              <a:schemeClr val="accent2"/>
            </a:solidFill>
            <a:ln w="9525" cmpd="sng" algn="ctr">
              <a:solidFill>
                <a:schemeClr val="bg1"/>
              </a:solidFill>
              <a:prstDash val="solid"/>
            </a:ln>
          </c:spPr>
          <c:invertIfNegative val="0"/>
          <c:dPt>
            <c:idx val="2"/>
            <c:invertIfNegative val="0"/>
            <c:bubble3D val="0"/>
            <c:spPr>
              <a:solidFill>
                <a:schemeClr val="tx1"/>
              </a:solidFill>
              <a:ln w="9525" cmpd="sng" algn="ctr">
                <a:solidFill>
                  <a:schemeClr val="bg1"/>
                </a:solidFill>
                <a:prstDash val="solid"/>
              </a:ln>
            </c:spPr>
            <c:extLst>
              <c:ext xmlns:c16="http://schemas.microsoft.com/office/drawing/2014/chart" uri="{C3380CC4-5D6E-409C-BE32-E72D297353CC}">
                <c16:uniqueId val="{00000017-0E89-4895-A150-86D2C9FA84C8}"/>
              </c:ext>
            </c:extLst>
          </c:dPt>
          <c:dPt>
            <c:idx val="6"/>
            <c:invertIfNegative val="0"/>
            <c:bubble3D val="0"/>
            <c:spPr>
              <a:solidFill>
                <a:schemeClr val="accent6"/>
              </a:solidFill>
              <a:ln w="9525" cmpd="sng" algn="ctr">
                <a:solidFill>
                  <a:schemeClr val="bg1"/>
                </a:solidFill>
                <a:prstDash val="solid"/>
              </a:ln>
            </c:spPr>
            <c:extLst>
              <c:ext xmlns:c16="http://schemas.microsoft.com/office/drawing/2014/chart" uri="{C3380CC4-5D6E-409C-BE32-E72D297353CC}">
                <c16:uniqueId val="{00000018-0E89-4895-A150-86D2C9FA84C8}"/>
              </c:ext>
            </c:extLst>
          </c:dPt>
          <c:dPt>
            <c:idx val="7"/>
            <c:invertIfNegative val="0"/>
            <c:bubble3D val="0"/>
            <c:spPr>
              <a:solidFill>
                <a:schemeClr val="tx1"/>
              </a:solidFill>
              <a:ln w="9525" cmpd="sng" algn="ctr">
                <a:solidFill>
                  <a:schemeClr val="bg1"/>
                </a:solidFill>
                <a:prstDash val="solid"/>
              </a:ln>
            </c:spPr>
            <c:extLst>
              <c:ext xmlns:c16="http://schemas.microsoft.com/office/drawing/2014/chart" uri="{C3380CC4-5D6E-409C-BE32-E72D297353CC}">
                <c16:uniqueId val="{00000019-0E89-4895-A150-86D2C9FA84C8}"/>
              </c:ext>
            </c:extLst>
          </c:dPt>
          <c:dPt>
            <c:idx val="8"/>
            <c:invertIfNegative val="0"/>
            <c:bubble3D val="0"/>
            <c:spPr>
              <a:solidFill>
                <a:srgbClr val="9DB1CF"/>
              </a:solidFill>
              <a:ln w="9525" cmpd="sng" algn="ctr">
                <a:solidFill>
                  <a:schemeClr val="bg1"/>
                </a:solidFill>
                <a:prstDash val="solid"/>
              </a:ln>
            </c:spPr>
            <c:extLst>
              <c:ext xmlns:c16="http://schemas.microsoft.com/office/drawing/2014/chart" uri="{C3380CC4-5D6E-409C-BE32-E72D297353CC}">
                <c16:uniqueId val="{0000001A-0E89-4895-A150-86D2C9FA84C8}"/>
              </c:ext>
            </c:extLst>
          </c:dPt>
          <c:dPt>
            <c:idx val="9"/>
            <c:invertIfNegative val="0"/>
            <c:bubble3D val="0"/>
            <c:spPr>
              <a:solidFill>
                <a:schemeClr val="accent6"/>
              </a:solidFill>
              <a:ln w="9525" cmpd="sng" algn="ctr">
                <a:solidFill>
                  <a:schemeClr val="bg1"/>
                </a:solidFill>
                <a:prstDash val="solid"/>
              </a:ln>
            </c:spPr>
            <c:extLst>
              <c:ext xmlns:c16="http://schemas.microsoft.com/office/drawing/2014/chart" uri="{C3380CC4-5D6E-409C-BE32-E72D297353CC}">
                <c16:uniqueId val="{0000001B-0E89-4895-A150-86D2C9FA84C8}"/>
              </c:ext>
            </c:extLst>
          </c:dPt>
          <c:dPt>
            <c:idx val="11"/>
            <c:invertIfNegative val="0"/>
            <c:bubble3D val="0"/>
            <c:spPr>
              <a:solidFill>
                <a:srgbClr val="9DB1CF"/>
              </a:solidFill>
              <a:ln w="9525" cmpd="sng" algn="ctr">
                <a:solidFill>
                  <a:schemeClr val="bg1"/>
                </a:solidFill>
                <a:prstDash val="solid"/>
              </a:ln>
            </c:spPr>
            <c:extLst>
              <c:ext xmlns:c16="http://schemas.microsoft.com/office/drawing/2014/chart" uri="{C3380CC4-5D6E-409C-BE32-E72D297353CC}">
                <c16:uniqueId val="{0000001C-0E89-4895-A150-86D2C9FA84C8}"/>
              </c:ext>
            </c:extLst>
          </c:dPt>
          <c:dLbls>
            <c:dLbl>
              <c:idx val="0"/>
              <c:layout>
                <c:manualLayout>
                  <c:x val="0"/>
                  <c:y val="-2.4390243902439024E-3"/>
                </c:manualLayout>
              </c:layout>
              <c:numFmt formatCode="#,##0;&quot;-&quot;#,##0"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0E89-4895-A150-86D2C9FA84C8}"/>
                </c:ext>
              </c:extLst>
            </c:dLbl>
            <c:dLbl>
              <c:idx val="2"/>
              <c:layout>
                <c:manualLayout>
                  <c:x val="0"/>
                  <c:y val="-1.8292682926829269E-3"/>
                </c:manualLayout>
              </c:layout>
              <c:numFmt formatCode="#,##0;&quot;-&quot;#,##0" sourceLinked="0"/>
              <c:spPr>
                <a:noFill/>
                <a:ln>
                  <a:noFill/>
                </a:ln>
              </c:spPr>
              <c:txPr>
                <a:bodyPr wrap="none"/>
                <a:lstStyle/>
                <a:p>
                  <a:pPr>
                    <a:defRPr sz="1400" kern="1200">
                      <a:solidFill>
                        <a:schemeClr val="bg1"/>
                      </a:solidFill>
                      <a:latin typeface="Gill Sans MT"/>
                      <a:ea typeface="Gill Sans MT"/>
                      <a:cs typeface="Gill Sans MT"/>
                      <a:sym typeface="Gill Sans M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0E89-4895-A150-86D2C9FA84C8}"/>
                </c:ext>
              </c:extLst>
            </c:dLbl>
            <c:dLbl>
              <c:idx val="3"/>
              <c:layout>
                <c:manualLayout>
                  <c:x val="0"/>
                  <c:y val="-1.8292682926829269E-3"/>
                </c:manualLayout>
              </c:layout>
              <c:numFmt formatCode="#,##0;&quot;-&quot;#,##0" sourceLinked="0"/>
              <c:spPr>
                <a:noFill/>
                <a:ln>
                  <a:noFill/>
                </a:ln>
              </c:spPr>
              <c:txPr>
                <a:bodyPr wrap="none"/>
                <a:lstStyle/>
                <a:p>
                  <a:pPr>
                    <a:defRPr sz="1400" kern="1200">
                      <a:solidFill>
                        <a:schemeClr val="bg1"/>
                      </a:solidFill>
                      <a:latin typeface="Gill Sans MT"/>
                      <a:ea typeface="Gill Sans MT"/>
                      <a:cs typeface="Gill Sans MT"/>
                      <a:sym typeface="Gill Sans M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0E89-4895-A150-86D2C9FA84C8}"/>
                </c:ext>
              </c:extLst>
            </c:dLbl>
            <c:dLbl>
              <c:idx val="5"/>
              <c:layout>
                <c:manualLayout>
                  <c:x val="0"/>
                  <c:y val="-1.8292682926829269E-3"/>
                </c:manualLayout>
              </c:layout>
              <c:numFmt formatCode="#,##0;&quot;-&quot;#,##0" sourceLinked="0"/>
              <c:spPr>
                <a:noFill/>
                <a:ln>
                  <a:noFill/>
                </a:ln>
              </c:spPr>
              <c:txPr>
                <a:bodyPr wrap="none"/>
                <a:lstStyle/>
                <a:p>
                  <a:pPr>
                    <a:defRPr sz="1400" kern="1200">
                      <a:solidFill>
                        <a:schemeClr val="bg1"/>
                      </a:solidFill>
                      <a:latin typeface="Gill Sans MT"/>
                      <a:ea typeface="Gill Sans MT"/>
                      <a:cs typeface="Gill Sans MT"/>
                      <a:sym typeface="Gill Sans M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0E89-4895-A150-86D2C9FA84C8}"/>
                </c:ext>
              </c:extLst>
            </c:dLbl>
            <c:dLbl>
              <c:idx val="7"/>
              <c:layout>
                <c:manualLayout>
                  <c:x val="0"/>
                  <c:y val="-1.8292682926829269E-3"/>
                </c:manualLayout>
              </c:layout>
              <c:numFmt formatCode="#,##0;&quot;-&quot;#,##0" sourceLinked="0"/>
              <c:spPr>
                <a:noFill/>
                <a:ln>
                  <a:noFill/>
                </a:ln>
              </c:spPr>
              <c:txPr>
                <a:bodyPr wrap="none"/>
                <a:lstStyle/>
                <a:p>
                  <a:pPr>
                    <a:defRPr sz="1400" kern="1200">
                      <a:solidFill>
                        <a:schemeClr val="bg1"/>
                      </a:solidFill>
                      <a:latin typeface="Gill Sans MT"/>
                      <a:ea typeface="Gill Sans MT"/>
                      <a:cs typeface="Gill Sans MT"/>
                      <a:sym typeface="Gill Sans M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0E89-4895-A150-86D2C9FA84C8}"/>
                </c:ext>
              </c:extLst>
            </c:dLbl>
            <c:dLbl>
              <c:idx val="10"/>
              <c:layout>
                <c:manualLayout>
                  <c:x val="0"/>
                  <c:y val="-1.8292682926829269E-3"/>
                </c:manualLayout>
              </c:layout>
              <c:numFmt formatCode="#,##0;&quot;-&quot;#,##0" sourceLinked="0"/>
              <c:spPr>
                <a:noFill/>
                <a:ln>
                  <a:noFill/>
                </a:ln>
              </c:spPr>
              <c:txPr>
                <a:bodyPr wrap="none"/>
                <a:lstStyle/>
                <a:p>
                  <a:pPr>
                    <a:defRPr sz="1400" kern="1200">
                      <a:solidFill>
                        <a:schemeClr val="bg1"/>
                      </a:solidFill>
                      <a:latin typeface="Gill Sans MT"/>
                      <a:ea typeface="Gill Sans MT"/>
                      <a:cs typeface="Gill Sans MT"/>
                      <a:sym typeface="Gill Sans M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0E89-4895-A150-86D2C9FA84C8}"/>
                </c:ext>
              </c:extLst>
            </c:dLbl>
            <c:dLbl>
              <c:idx val="11"/>
              <c:layout>
                <c:manualLayout>
                  <c:x val="0"/>
                  <c:y val="-1.8292682926829269E-3"/>
                </c:manualLayout>
              </c:layout>
              <c:numFmt formatCode="#,##0;&quot;-&quot;#,##0" sourceLinked="0"/>
              <c:spPr>
                <a:noFill/>
                <a:ln>
                  <a:noFill/>
                </a:ln>
              </c:spPr>
              <c:txPr>
                <a:bodyPr wrap="none"/>
                <a:lstStyle/>
                <a:p>
                  <a:pPr>
                    <a:defRPr sz="1400" kern="1200">
                      <a:solidFill>
                        <a:srgbClr val="FFFFFF"/>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0E89-4895-A150-86D2C9FA84C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Sheet1!$A$3:$M$3</c:f>
              <c:numCache>
                <c:formatCode>General</c:formatCode>
                <c:ptCount val="13"/>
                <c:pt idx="0">
                  <c:v>12</c:v>
                </c:pt>
                <c:pt idx="1">
                  <c:v>1</c:v>
                </c:pt>
                <c:pt idx="2">
                  <c:v>22</c:v>
                </c:pt>
                <c:pt idx="3">
                  <c:v>14</c:v>
                </c:pt>
                <c:pt idx="5">
                  <c:v>4</c:v>
                </c:pt>
                <c:pt idx="6">
                  <c:v>1</c:v>
                </c:pt>
                <c:pt idx="7">
                  <c:v>13</c:v>
                </c:pt>
                <c:pt idx="8">
                  <c:v>2</c:v>
                </c:pt>
                <c:pt idx="9">
                  <c:v>1</c:v>
                </c:pt>
                <c:pt idx="10">
                  <c:v>5</c:v>
                </c:pt>
                <c:pt idx="11">
                  <c:v>12</c:v>
                </c:pt>
              </c:numCache>
            </c:numRef>
          </c:val>
          <c:extLst>
            <c:ext xmlns:c16="http://schemas.microsoft.com/office/drawing/2014/chart" uri="{C3380CC4-5D6E-409C-BE32-E72D297353CC}">
              <c16:uniqueId val="{00000021-0E89-4895-A150-86D2C9FA84C8}"/>
            </c:ext>
          </c:extLst>
        </c:ser>
        <c:ser>
          <c:idx val="3"/>
          <c:order val="3"/>
          <c:spPr>
            <a:solidFill>
              <a:schemeClr val="tx1"/>
            </a:solidFill>
            <a:ln w="9525" cmpd="sng" algn="ctr">
              <a:solidFill>
                <a:schemeClr val="bg1"/>
              </a:solidFill>
              <a:prstDash val="solid"/>
            </a:ln>
          </c:spPr>
          <c:invertIfNegative val="0"/>
          <c:dPt>
            <c:idx val="2"/>
            <c:invertIfNegative val="0"/>
            <c:bubble3D val="0"/>
            <c:spPr>
              <a:solidFill>
                <a:srgbClr val="9DB1CF"/>
              </a:solidFill>
              <a:ln w="9525" cmpd="sng" algn="ctr">
                <a:solidFill>
                  <a:schemeClr val="bg1"/>
                </a:solidFill>
                <a:prstDash val="solid"/>
              </a:ln>
            </c:spPr>
            <c:extLst>
              <c:ext xmlns:c16="http://schemas.microsoft.com/office/drawing/2014/chart" uri="{C3380CC4-5D6E-409C-BE32-E72D297353CC}">
                <c16:uniqueId val="{00000022-0E89-4895-A150-86D2C9FA84C8}"/>
              </c:ext>
            </c:extLst>
          </c:dPt>
          <c:dPt>
            <c:idx val="7"/>
            <c:invertIfNegative val="0"/>
            <c:bubble3D val="0"/>
            <c:spPr>
              <a:solidFill>
                <a:srgbClr val="9DB1CF"/>
              </a:solidFill>
              <a:ln w="9525" cmpd="sng" algn="ctr">
                <a:solidFill>
                  <a:schemeClr val="bg1"/>
                </a:solidFill>
                <a:prstDash val="solid"/>
              </a:ln>
            </c:spPr>
            <c:extLst>
              <c:ext xmlns:c16="http://schemas.microsoft.com/office/drawing/2014/chart" uri="{C3380CC4-5D6E-409C-BE32-E72D297353CC}">
                <c16:uniqueId val="{00000023-0E89-4895-A150-86D2C9FA84C8}"/>
              </c:ext>
            </c:extLst>
          </c:dPt>
          <c:dPt>
            <c:idx val="11"/>
            <c:invertIfNegative val="0"/>
            <c:bubble3D val="0"/>
            <c:spPr>
              <a:solidFill>
                <a:schemeClr val="accent6"/>
              </a:solidFill>
              <a:ln w="9525" cmpd="sng" algn="ctr">
                <a:solidFill>
                  <a:schemeClr val="bg1"/>
                </a:solidFill>
                <a:prstDash val="solid"/>
              </a:ln>
            </c:spPr>
            <c:extLst>
              <c:ext xmlns:c16="http://schemas.microsoft.com/office/drawing/2014/chart" uri="{C3380CC4-5D6E-409C-BE32-E72D297353CC}">
                <c16:uniqueId val="{00000024-0E89-4895-A150-86D2C9FA84C8}"/>
              </c:ext>
            </c:extLst>
          </c:dPt>
          <c:dLbls>
            <c:dLbl>
              <c:idx val="3"/>
              <c:layout>
                <c:manualLayout>
                  <c:x val="0"/>
                  <c:y val="-1.8292682926829269E-3"/>
                </c:manualLayout>
              </c:layout>
              <c:numFmt formatCode="#,##0;&quot;-&quot;#,##0" sourceLinked="0"/>
              <c:spPr>
                <a:noFill/>
                <a:ln>
                  <a:noFill/>
                </a:ln>
              </c:spPr>
              <c:txPr>
                <a:bodyPr wrap="none"/>
                <a:lstStyle/>
                <a:p>
                  <a:pPr>
                    <a:defRPr sz="1400" kern="1200">
                      <a:solidFill>
                        <a:schemeClr val="bg1"/>
                      </a:solidFill>
                      <a:latin typeface="Gill Sans MT"/>
                      <a:ea typeface="Gill Sans MT"/>
                      <a:cs typeface="Gill Sans MT"/>
                      <a:sym typeface="Gill Sans M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0E89-4895-A150-86D2C9FA84C8}"/>
                </c:ext>
              </c:extLst>
            </c:dLbl>
            <c:dLbl>
              <c:idx val="5"/>
              <c:layout>
                <c:manualLayout>
                  <c:x val="0"/>
                  <c:y val="-1.8292682926829269E-3"/>
                </c:manualLayout>
              </c:layout>
              <c:numFmt formatCode="#,##0;&quot;-&quot;#,##0" sourceLinked="0"/>
              <c:spPr>
                <a:noFill/>
                <a:ln>
                  <a:noFill/>
                </a:ln>
              </c:spPr>
              <c:txPr>
                <a:bodyPr wrap="none"/>
                <a:lstStyle/>
                <a:p>
                  <a:pPr>
                    <a:defRPr sz="1400" kern="1200">
                      <a:solidFill>
                        <a:schemeClr val="bg1"/>
                      </a:solidFill>
                      <a:latin typeface="Gill Sans MT"/>
                      <a:ea typeface="Gill Sans MT"/>
                      <a:cs typeface="Gill Sans MT"/>
                      <a:sym typeface="Gill Sans M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0E89-4895-A150-86D2C9FA84C8}"/>
                </c:ext>
              </c:extLst>
            </c:dLbl>
            <c:dLbl>
              <c:idx val="7"/>
              <c:layout>
                <c:manualLayout>
                  <c:x val="0"/>
                  <c:y val="-1.8292682926829269E-3"/>
                </c:manualLayout>
              </c:layout>
              <c:numFmt formatCode="#,##0;&quot;-&quot;#,##0" sourceLinked="0"/>
              <c:spPr>
                <a:noFill/>
                <a:ln>
                  <a:noFill/>
                </a:ln>
              </c:spPr>
              <c:txPr>
                <a:bodyPr wrap="none"/>
                <a:lstStyle/>
                <a:p>
                  <a:pPr>
                    <a:defRPr sz="1400" kern="1200">
                      <a:solidFill>
                        <a:srgbClr val="FFFFFF"/>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0E89-4895-A150-86D2C9FA84C8}"/>
                </c:ext>
              </c:extLst>
            </c:dLbl>
            <c:dLbl>
              <c:idx val="10"/>
              <c:layout>
                <c:manualLayout>
                  <c:x val="0"/>
                  <c:y val="-1.8292682926829269E-3"/>
                </c:manualLayout>
              </c:layout>
              <c:numFmt formatCode="#,##0;&quot;-&quot;#,##0" sourceLinked="0"/>
              <c:spPr>
                <a:noFill/>
                <a:ln>
                  <a:noFill/>
                </a:ln>
              </c:spPr>
              <c:txPr>
                <a:bodyPr wrap="none"/>
                <a:lstStyle/>
                <a:p>
                  <a:pPr>
                    <a:defRPr sz="1400" kern="1200">
                      <a:solidFill>
                        <a:schemeClr val="bg1"/>
                      </a:solidFill>
                      <a:latin typeface="Gill Sans MT"/>
                      <a:ea typeface="Gill Sans MT"/>
                      <a:cs typeface="Gill Sans MT"/>
                      <a:sym typeface="Gill Sans M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0E89-4895-A150-86D2C9FA84C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Sheet1!$A$4:$M$4</c:f>
              <c:numCache>
                <c:formatCode>General</c:formatCode>
                <c:ptCount val="13"/>
                <c:pt idx="0">
                  <c:v>1</c:v>
                </c:pt>
                <c:pt idx="1">
                  <c:v>1</c:v>
                </c:pt>
                <c:pt idx="2">
                  <c:v>1</c:v>
                </c:pt>
                <c:pt idx="3">
                  <c:v>9</c:v>
                </c:pt>
                <c:pt idx="5">
                  <c:v>12</c:v>
                </c:pt>
                <c:pt idx="7">
                  <c:v>7</c:v>
                </c:pt>
                <c:pt idx="10">
                  <c:v>13</c:v>
                </c:pt>
                <c:pt idx="11">
                  <c:v>1</c:v>
                </c:pt>
              </c:numCache>
            </c:numRef>
          </c:val>
          <c:extLst>
            <c:ext xmlns:c16="http://schemas.microsoft.com/office/drawing/2014/chart" uri="{C3380CC4-5D6E-409C-BE32-E72D297353CC}">
              <c16:uniqueId val="{00000028-0E89-4895-A150-86D2C9FA84C8}"/>
            </c:ext>
          </c:extLst>
        </c:ser>
        <c:ser>
          <c:idx val="4"/>
          <c:order val="4"/>
          <c:spPr>
            <a:solidFill>
              <a:srgbClr val="9DB1CF"/>
            </a:solidFill>
            <a:ln w="9525" cmpd="sng" algn="ctr">
              <a:solidFill>
                <a:schemeClr val="bg1"/>
              </a:solidFill>
              <a:prstDash val="solid"/>
            </a:ln>
          </c:spPr>
          <c:invertIfNegative val="0"/>
          <c:dPt>
            <c:idx val="7"/>
            <c:invertIfNegative val="0"/>
            <c:bubble3D val="0"/>
            <c:spPr>
              <a:solidFill>
                <a:schemeClr val="accent6"/>
              </a:solidFill>
              <a:ln w="9525" cmpd="sng" algn="ctr">
                <a:solidFill>
                  <a:schemeClr val="bg1"/>
                </a:solidFill>
                <a:prstDash val="solid"/>
              </a:ln>
            </c:spPr>
            <c:extLst>
              <c:ext xmlns:c16="http://schemas.microsoft.com/office/drawing/2014/chart" uri="{C3380CC4-5D6E-409C-BE32-E72D297353CC}">
                <c16:uniqueId val="{00000029-0E89-4895-A150-86D2C9FA84C8}"/>
              </c:ext>
            </c:extLst>
          </c:dPt>
          <c:dLbls>
            <c:dLbl>
              <c:idx val="10"/>
              <c:layout>
                <c:manualLayout>
                  <c:x val="0"/>
                  <c:y val="-1.8292682926829269E-3"/>
                </c:manualLayout>
              </c:layout>
              <c:numFmt formatCode="#,##0;&quot;-&quot;#,##0" sourceLinked="0"/>
              <c:spPr>
                <a:noFill/>
                <a:ln>
                  <a:noFill/>
                </a:ln>
              </c:spPr>
              <c:txPr>
                <a:bodyPr wrap="none"/>
                <a:lstStyle/>
                <a:p>
                  <a:pPr>
                    <a:defRPr sz="1400" kern="1200">
                      <a:solidFill>
                        <a:srgbClr val="FFFFFF"/>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0E89-4895-A150-86D2C9FA84C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Sheet1!$A$5:$M$5</c:f>
              <c:numCache>
                <c:formatCode>General</c:formatCode>
                <c:ptCount val="13"/>
                <c:pt idx="0">
                  <c:v>2</c:v>
                </c:pt>
                <c:pt idx="5">
                  <c:v>2</c:v>
                </c:pt>
                <c:pt idx="7">
                  <c:v>1</c:v>
                </c:pt>
                <c:pt idx="10">
                  <c:v>7</c:v>
                </c:pt>
              </c:numCache>
            </c:numRef>
          </c:val>
          <c:extLst>
            <c:ext xmlns:c16="http://schemas.microsoft.com/office/drawing/2014/chart" uri="{C3380CC4-5D6E-409C-BE32-E72D297353CC}">
              <c16:uniqueId val="{0000002B-0E89-4895-A150-86D2C9FA84C8}"/>
            </c:ext>
          </c:extLst>
        </c:ser>
        <c:dLbls>
          <c:showLegendKey val="0"/>
          <c:showVal val="0"/>
          <c:showCatName val="0"/>
          <c:showSerName val="0"/>
          <c:showPercent val="0"/>
          <c:showBubbleSize val="0"/>
        </c:dLbls>
        <c:gapWidth val="50"/>
        <c:overlap val="100"/>
        <c:axId val="1737421360"/>
        <c:axId val="1"/>
      </c:barChart>
      <c:catAx>
        <c:axId val="173742136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1"/>
          <c:min val="0"/>
        </c:scaling>
        <c:delete val="1"/>
        <c:axPos val="l"/>
        <c:numFmt formatCode="General" sourceLinked="1"/>
        <c:majorTickMark val="out"/>
        <c:minorTickMark val="none"/>
        <c:tickLblPos val="nextTo"/>
        <c:crossAx val="1737421360"/>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037593984962405E-2"/>
          <c:y val="3.1515151515151517E-2"/>
          <c:w val="0.96992481203007519"/>
          <c:h val="0.93696969696969701"/>
        </c:manualLayout>
      </c:layout>
      <c:barChart>
        <c:barDir val="col"/>
        <c:grouping val="stacked"/>
        <c:varyColors val="0"/>
        <c:ser>
          <c:idx val="0"/>
          <c:order val="0"/>
          <c:spPr>
            <a:solidFill>
              <a:schemeClr val="tx1"/>
            </a:solidFill>
            <a:ln w="3175" cmpd="sng" algn="ctr">
              <a:solidFill>
                <a:schemeClr val="tx1"/>
              </a:solidFill>
              <a:prstDash val="solid"/>
            </a:ln>
          </c:spPr>
          <c:invertIfNegative val="0"/>
          <c:val>
            <c:numRef>
              <c:f>Sheet1!$A$1:$F$1</c:f>
              <c:numCache>
                <c:formatCode>General</c:formatCode>
                <c:ptCount val="6"/>
                <c:pt idx="0">
                  <c:v>54.56</c:v>
                </c:pt>
                <c:pt idx="1">
                  <c:v>51.52</c:v>
                </c:pt>
                <c:pt idx="2">
                  <c:v>53.51</c:v>
                </c:pt>
                <c:pt idx="3">
                  <c:v>58.24</c:v>
                </c:pt>
                <c:pt idx="4">
                  <c:v>57.1</c:v>
                </c:pt>
                <c:pt idx="5">
                  <c:v>56.35</c:v>
                </c:pt>
              </c:numCache>
            </c:numRef>
          </c:val>
          <c:extLst>
            <c:ext xmlns:c16="http://schemas.microsoft.com/office/drawing/2014/chart" uri="{C3380CC4-5D6E-409C-BE32-E72D297353CC}">
              <c16:uniqueId val="{00000000-FA59-4EC9-8029-7568338A2F4B}"/>
            </c:ext>
          </c:extLst>
        </c:ser>
        <c:ser>
          <c:idx val="1"/>
          <c:order val="1"/>
          <c:spPr>
            <a:solidFill>
              <a:srgbClr val="C1B8AD"/>
            </a:solidFill>
            <a:ln w="3175" cmpd="sng" algn="ctr">
              <a:solidFill>
                <a:schemeClr val="tx1"/>
              </a:solidFill>
              <a:prstDash val="solid"/>
            </a:ln>
          </c:spPr>
          <c:invertIfNegative val="0"/>
          <c:val>
            <c:numRef>
              <c:f>Sheet1!$A$2:$F$2</c:f>
              <c:numCache>
                <c:formatCode>General</c:formatCode>
                <c:ptCount val="6"/>
                <c:pt idx="0">
                  <c:v>10.920000000000002</c:v>
                </c:pt>
                <c:pt idx="1">
                  <c:v>13.729999999999997</c:v>
                </c:pt>
                <c:pt idx="2">
                  <c:v>7.7899999999999991</c:v>
                </c:pt>
                <c:pt idx="3">
                  <c:v>7.3999999999999986</c:v>
                </c:pt>
                <c:pt idx="4">
                  <c:v>7.6199999999999974</c:v>
                </c:pt>
                <c:pt idx="5">
                  <c:v>9.5800000000000054</c:v>
                </c:pt>
              </c:numCache>
            </c:numRef>
          </c:val>
          <c:extLst>
            <c:ext xmlns:c16="http://schemas.microsoft.com/office/drawing/2014/chart" uri="{C3380CC4-5D6E-409C-BE32-E72D297353CC}">
              <c16:uniqueId val="{00000001-FA59-4EC9-8029-7568338A2F4B}"/>
            </c:ext>
          </c:extLst>
        </c:ser>
        <c:ser>
          <c:idx val="2"/>
          <c:order val="2"/>
          <c:spPr>
            <a:solidFill>
              <a:schemeClr val="accent5"/>
            </a:solidFill>
            <a:ln w="3175" cmpd="sng" algn="ctr">
              <a:solidFill>
                <a:schemeClr val="tx1"/>
              </a:solidFill>
              <a:prstDash val="solid"/>
            </a:ln>
          </c:spPr>
          <c:invertIfNegative val="0"/>
          <c:val>
            <c:numRef>
              <c:f>Sheet1!$A$3:$F$3</c:f>
              <c:numCache>
                <c:formatCode>General</c:formatCode>
                <c:ptCount val="6"/>
                <c:pt idx="0">
                  <c:v>34.510000000000005</c:v>
                </c:pt>
                <c:pt idx="1">
                  <c:v>34.740000000000009</c:v>
                </c:pt>
                <c:pt idx="2">
                  <c:v>38.709999999999994</c:v>
                </c:pt>
                <c:pt idx="3">
                  <c:v>34.350000000000009</c:v>
                </c:pt>
                <c:pt idx="4">
                  <c:v>35.28</c:v>
                </c:pt>
                <c:pt idx="5">
                  <c:v>34.069999999999993</c:v>
                </c:pt>
              </c:numCache>
            </c:numRef>
          </c:val>
          <c:extLst>
            <c:ext xmlns:c16="http://schemas.microsoft.com/office/drawing/2014/chart" uri="{C3380CC4-5D6E-409C-BE32-E72D297353CC}">
              <c16:uniqueId val="{00000002-FA59-4EC9-8029-7568338A2F4B}"/>
            </c:ext>
          </c:extLst>
        </c:ser>
        <c:dLbls>
          <c:showLegendKey val="0"/>
          <c:showVal val="0"/>
          <c:showCatName val="0"/>
          <c:showSerName val="0"/>
          <c:showPercent val="0"/>
          <c:showBubbleSize val="0"/>
        </c:dLbls>
        <c:gapWidth val="80"/>
        <c:overlap val="100"/>
        <c:axId val="586625727"/>
        <c:axId val="1"/>
      </c:barChart>
      <c:catAx>
        <c:axId val="58662572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sz="1200" kern="1200">
                <a:latin typeface="+mj-lt"/>
                <a:ea typeface="+mj-ea"/>
                <a:cs typeface="+mj-cs"/>
              </a:defRPr>
            </a:pPr>
            <a:endParaRPr lang="en-US"/>
          </a:p>
        </c:txPr>
        <c:crossAx val="1"/>
        <c:crosses val="min"/>
        <c:auto val="0"/>
        <c:lblAlgn val="ctr"/>
        <c:lblOffset val="100"/>
        <c:noMultiLvlLbl val="0"/>
      </c:catAx>
      <c:valAx>
        <c:axId val="1"/>
        <c:scaling>
          <c:orientation val="minMax"/>
          <c:max val="105"/>
          <c:min val="0"/>
        </c:scaling>
        <c:delete val="1"/>
        <c:axPos val="r"/>
        <c:numFmt formatCode="General" sourceLinked="1"/>
        <c:majorTickMark val="out"/>
        <c:minorTickMark val="none"/>
        <c:tickLblPos val="nextTo"/>
        <c:crossAx val="586625727"/>
        <c:crosses val="max"/>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407407407407408E-2"/>
          <c:y val="4.6846846846846847E-2"/>
          <c:w val="0.96918518518518515"/>
          <c:h val="0.90630630630630626"/>
        </c:manualLayout>
      </c:layout>
      <c:barChart>
        <c:barDir val="col"/>
        <c:grouping val="stacked"/>
        <c:varyColors val="0"/>
        <c:ser>
          <c:idx val="0"/>
          <c:order val="0"/>
          <c:spPr>
            <a:solidFill>
              <a:schemeClr val="tx1"/>
            </a:solidFill>
            <a:ln w="3175" cmpd="sng" algn="ctr">
              <a:solidFill>
                <a:schemeClr val="tx1"/>
              </a:solidFill>
              <a:prstDash val="solid"/>
            </a:ln>
          </c:spPr>
          <c:invertIfNegative val="0"/>
          <c:val>
            <c:numRef>
              <c:f>Sheet1!$A$1:$H$1</c:f>
              <c:numCache>
                <c:formatCode>General</c:formatCode>
                <c:ptCount val="8"/>
                <c:pt idx="0">
                  <c:v>53.58</c:v>
                </c:pt>
                <c:pt idx="1">
                  <c:v>53.63</c:v>
                </c:pt>
                <c:pt idx="2">
                  <c:v>53.89</c:v>
                </c:pt>
                <c:pt idx="3">
                  <c:v>56.76</c:v>
                </c:pt>
                <c:pt idx="4">
                  <c:v>57.32</c:v>
                </c:pt>
                <c:pt idx="5">
                  <c:v>58.71</c:v>
                </c:pt>
                <c:pt idx="6">
                  <c:v>58.29</c:v>
                </c:pt>
                <c:pt idx="7">
                  <c:v>61.19</c:v>
                </c:pt>
              </c:numCache>
            </c:numRef>
          </c:val>
          <c:extLst>
            <c:ext xmlns:c16="http://schemas.microsoft.com/office/drawing/2014/chart" uri="{C3380CC4-5D6E-409C-BE32-E72D297353CC}">
              <c16:uniqueId val="{00000000-D9DC-4293-96B8-DE76738F1744}"/>
            </c:ext>
          </c:extLst>
        </c:ser>
        <c:ser>
          <c:idx val="1"/>
          <c:order val="1"/>
          <c:spPr>
            <a:solidFill>
              <a:srgbClr val="C1B8AD"/>
            </a:solidFill>
            <a:ln w="3175" cmpd="sng" algn="ctr">
              <a:solidFill>
                <a:schemeClr val="tx1"/>
              </a:solidFill>
              <a:prstDash val="solid"/>
            </a:ln>
          </c:spPr>
          <c:invertIfNegative val="0"/>
          <c:val>
            <c:numRef>
              <c:f>Sheet1!$A$2:$H$2</c:f>
              <c:numCache>
                <c:formatCode>General</c:formatCode>
                <c:ptCount val="8"/>
                <c:pt idx="0">
                  <c:v>13.189999999999998</c:v>
                </c:pt>
                <c:pt idx="1">
                  <c:v>14.440000000000005</c:v>
                </c:pt>
                <c:pt idx="2">
                  <c:v>13.909999999999997</c:v>
                </c:pt>
                <c:pt idx="3">
                  <c:v>13.020000000000003</c:v>
                </c:pt>
                <c:pt idx="4">
                  <c:v>11.140000000000008</c:v>
                </c:pt>
                <c:pt idx="5">
                  <c:v>11.990000000000002</c:v>
                </c:pt>
                <c:pt idx="6">
                  <c:v>11.93</c:v>
                </c:pt>
                <c:pt idx="7">
                  <c:v>10.180000000000007</c:v>
                </c:pt>
              </c:numCache>
            </c:numRef>
          </c:val>
          <c:extLst>
            <c:ext xmlns:c16="http://schemas.microsoft.com/office/drawing/2014/chart" uri="{C3380CC4-5D6E-409C-BE32-E72D297353CC}">
              <c16:uniqueId val="{00000001-D9DC-4293-96B8-DE76738F1744}"/>
            </c:ext>
          </c:extLst>
        </c:ser>
        <c:ser>
          <c:idx val="2"/>
          <c:order val="2"/>
          <c:spPr>
            <a:solidFill>
              <a:schemeClr val="accent5"/>
            </a:solidFill>
            <a:ln w="3175" cmpd="sng" algn="ctr">
              <a:solidFill>
                <a:schemeClr val="tx1"/>
              </a:solidFill>
              <a:prstDash val="solid"/>
            </a:ln>
          </c:spPr>
          <c:invertIfNegative val="0"/>
          <c:val>
            <c:numRef>
              <c:f>Sheet1!$A$3:$H$3</c:f>
              <c:numCache>
                <c:formatCode>General</c:formatCode>
                <c:ptCount val="8"/>
                <c:pt idx="0">
                  <c:v>33.230000000000004</c:v>
                </c:pt>
                <c:pt idx="1">
                  <c:v>31.929999999999993</c:v>
                </c:pt>
                <c:pt idx="2">
                  <c:v>32.200000000000003</c:v>
                </c:pt>
                <c:pt idx="3">
                  <c:v>30.22</c:v>
                </c:pt>
                <c:pt idx="4">
                  <c:v>31.539999999999992</c:v>
                </c:pt>
                <c:pt idx="5">
                  <c:v>29.299999999999997</c:v>
                </c:pt>
                <c:pt idx="6">
                  <c:v>29.78</c:v>
                </c:pt>
                <c:pt idx="7">
                  <c:v>28.629999999999995</c:v>
                </c:pt>
              </c:numCache>
            </c:numRef>
          </c:val>
          <c:extLst>
            <c:ext xmlns:c16="http://schemas.microsoft.com/office/drawing/2014/chart" uri="{C3380CC4-5D6E-409C-BE32-E72D297353CC}">
              <c16:uniqueId val="{00000002-D9DC-4293-96B8-DE76738F1744}"/>
            </c:ext>
          </c:extLst>
        </c:ser>
        <c:dLbls>
          <c:showLegendKey val="0"/>
          <c:showVal val="0"/>
          <c:showCatName val="0"/>
          <c:showSerName val="0"/>
          <c:showPercent val="0"/>
          <c:showBubbleSize val="0"/>
        </c:dLbls>
        <c:gapWidth val="80"/>
        <c:overlap val="100"/>
        <c:axId val="586633615"/>
        <c:axId val="1"/>
      </c:barChart>
      <c:catAx>
        <c:axId val="58663361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sz="1200" kern="1200">
                <a:latin typeface="+mj-lt"/>
                <a:ea typeface="+mj-ea"/>
                <a:cs typeface="+mj-cs"/>
              </a:defRPr>
            </a:pPr>
            <a:endParaRPr lang="en-US"/>
          </a:p>
        </c:txPr>
        <c:crossAx val="1"/>
        <c:crosses val="min"/>
        <c:auto val="0"/>
        <c:lblAlgn val="ctr"/>
        <c:lblOffset val="100"/>
        <c:noMultiLvlLbl val="0"/>
      </c:catAx>
      <c:valAx>
        <c:axId val="1"/>
        <c:scaling>
          <c:orientation val="minMax"/>
          <c:max val="105"/>
          <c:min val="0"/>
        </c:scaling>
        <c:delete val="1"/>
        <c:axPos val="r"/>
        <c:numFmt formatCode="General" sourceLinked="1"/>
        <c:majorTickMark val="out"/>
        <c:minorTickMark val="none"/>
        <c:tickLblPos val="nextTo"/>
        <c:crossAx val="586633615"/>
        <c:crosses val="max"/>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724679029957211E-3"/>
          <c:y val="0.14104683195592285"/>
          <c:w val="0.98145506419400852"/>
          <c:h val="0.7592286501377411"/>
        </c:manualLayout>
      </c:layout>
      <c:barChart>
        <c:barDir val="col"/>
        <c:grouping val="stacked"/>
        <c:varyColors val="0"/>
        <c:ser>
          <c:idx val="0"/>
          <c:order val="0"/>
          <c:spPr>
            <a:noFill/>
            <a:ln>
              <a:noFill/>
            </a:ln>
          </c:spPr>
          <c:invertIfNegative val="0"/>
          <c:dPt>
            <c:idx val="0"/>
            <c:invertIfNegative val="0"/>
            <c:bubble3D val="0"/>
            <c:spPr>
              <a:solidFill>
                <a:srgbClr val="8A7864"/>
              </a:solidFill>
              <a:ln>
                <a:noFill/>
              </a:ln>
            </c:spPr>
            <c:extLst>
              <c:ext xmlns:c16="http://schemas.microsoft.com/office/drawing/2014/chart" uri="{C3380CC4-5D6E-409C-BE32-E72D297353CC}">
                <c16:uniqueId val="{00000000-797F-42B2-828E-89C0AE7FFC7A}"/>
              </c:ext>
            </c:extLst>
          </c:dPt>
          <c:dPt>
            <c:idx val="4"/>
            <c:invertIfNegative val="0"/>
            <c:bubble3D val="0"/>
            <c:spPr>
              <a:solidFill>
                <a:schemeClr val="accent1"/>
              </a:solidFill>
              <a:ln>
                <a:noFill/>
              </a:ln>
            </c:spPr>
            <c:extLst>
              <c:ext xmlns:c16="http://schemas.microsoft.com/office/drawing/2014/chart" uri="{C3380CC4-5D6E-409C-BE32-E72D297353CC}">
                <c16:uniqueId val="{00000001-797F-42B2-828E-89C0AE7FFC7A}"/>
              </c:ext>
            </c:extLst>
          </c:dPt>
          <c:dLbls>
            <c:dLbl>
              <c:idx val="0"/>
              <c:layout>
                <c:manualLayout>
                  <c:x val="0"/>
                  <c:y val="-4.8484848484848485E-2"/>
                </c:manualLayout>
              </c:layout>
              <c:numFmt formatCode="#,##0;&quot;-&quot;#,##0" sourceLinked="0"/>
              <c:spPr>
                <a:noFill/>
                <a:ln>
                  <a:noFill/>
                </a:ln>
              </c:spPr>
              <c:txPr>
                <a:bodyPr wrap="none"/>
                <a:lstStyle/>
                <a:p>
                  <a:pPr>
                    <a:defRPr sz="1300" kern="1200">
                      <a:solidFill>
                        <a:srgbClr val="1D3E88"/>
                      </a:solidFill>
                      <a:latin typeface="Gill Sans MT"/>
                      <a:ea typeface="Gill Sans MT"/>
                      <a:cs typeface="Gill Sans MT"/>
                      <a:sym typeface="Gill Sans M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97F-42B2-828E-89C0AE7FFC7A}"/>
                </c:ext>
              </c:extLst>
            </c:dLbl>
            <c:dLbl>
              <c:idx val="4"/>
              <c:layout>
                <c:manualLayout>
                  <c:x val="0"/>
                  <c:y val="-0.42148760330578511"/>
                </c:manualLayout>
              </c:layout>
              <c:numFmt formatCode="#,##0;&quot;-&quot;#,##0" sourceLinked="0"/>
              <c:spPr>
                <a:noFill/>
                <a:ln>
                  <a:noFill/>
                </a:ln>
              </c:spPr>
              <c:txPr>
                <a:bodyPr wrap="none"/>
                <a:lstStyle/>
                <a:p>
                  <a:pPr>
                    <a:defRPr sz="1300" kern="1200">
                      <a:solidFill>
                        <a:srgbClr val="1D3E88"/>
                      </a:solidFill>
                      <a:latin typeface="Gill Sans M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97F-42B2-828E-89C0AE7FFC7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7</c:v>
                </c:pt>
                <c:pt idx="1">
                  <c:v>7</c:v>
                </c:pt>
                <c:pt idx="2">
                  <c:v>40.567999999999984</c:v>
                </c:pt>
                <c:pt idx="3">
                  <c:v>190.56799999999998</c:v>
                </c:pt>
                <c:pt idx="4">
                  <c:v>381.56799999999998</c:v>
                </c:pt>
              </c:numCache>
            </c:numRef>
          </c:val>
          <c:extLst>
            <c:ext xmlns:c16="http://schemas.microsoft.com/office/drawing/2014/chart" uri="{C3380CC4-5D6E-409C-BE32-E72D297353CC}">
              <c16:uniqueId val="{00000002-797F-42B2-828E-89C0AE7FFC7A}"/>
            </c:ext>
          </c:extLst>
        </c:ser>
        <c:ser>
          <c:idx val="1"/>
          <c:order val="1"/>
          <c:spPr>
            <a:solidFill>
              <a:srgbClr val="8A7864"/>
            </a:solidFill>
            <a:ln>
              <a:noFill/>
            </a:ln>
          </c:spPr>
          <c:invertIfNegative val="0"/>
          <c:dLbls>
            <c:dLbl>
              <c:idx val="1"/>
              <c:layout>
                <c:manualLayout>
                  <c:x val="0"/>
                  <c:y val="-2.2038567493112946E-3"/>
                </c:manualLayout>
              </c:layout>
              <c:numFmt formatCode="#,##0;#,##0" sourceLinked="0"/>
              <c:spPr>
                <a:noFill/>
                <a:ln>
                  <a:noFill/>
                </a:ln>
              </c:spPr>
              <c:txPr>
                <a:bodyPr wrap="none"/>
                <a:lstStyle/>
                <a:p>
                  <a:pPr>
                    <a:defRPr sz="1300" kern="1200">
                      <a:solidFill>
                        <a:schemeClr val="bg1"/>
                      </a:solidFill>
                      <a:latin typeface="Gill Sans M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97F-42B2-828E-89C0AE7FFC7A}"/>
                </c:ext>
              </c:extLst>
            </c:dLbl>
            <c:dLbl>
              <c:idx val="2"/>
              <c:layout>
                <c:manualLayout>
                  <c:x val="0"/>
                  <c:y val="-2.7548209366391185E-3"/>
                </c:manualLayout>
              </c:layout>
              <c:numFmt formatCode="#,##0;#,##0" sourceLinked="0"/>
              <c:spPr>
                <a:noFill/>
                <a:ln>
                  <a:noFill/>
                </a:ln>
              </c:spPr>
              <c:txPr>
                <a:bodyPr wrap="none"/>
                <a:lstStyle/>
                <a:p>
                  <a:pPr>
                    <a:defRPr sz="1300" kern="1200">
                      <a:solidFill>
                        <a:schemeClr val="bg1"/>
                      </a:solidFill>
                      <a:latin typeface="Gill Sans M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97F-42B2-828E-89C0AE7FFC7A}"/>
                </c:ext>
              </c:extLst>
            </c:dLbl>
            <c:dLbl>
              <c:idx val="3"/>
              <c:layout>
                <c:manualLayout>
                  <c:x val="0"/>
                  <c:y val="-2.2038567493112946E-3"/>
                </c:manualLayout>
              </c:layout>
              <c:numFmt formatCode="#,##0;#,##0" sourceLinked="0"/>
              <c:spPr>
                <a:noFill/>
                <a:ln>
                  <a:noFill/>
                </a:ln>
              </c:spPr>
              <c:txPr>
                <a:bodyPr wrap="none"/>
                <a:lstStyle/>
                <a:p>
                  <a:pPr>
                    <a:defRPr sz="1300" kern="1200">
                      <a:solidFill>
                        <a:schemeClr val="bg1"/>
                      </a:solidFill>
                      <a:latin typeface="Gill Sans MT"/>
                      <a:ea typeface="+mn-ea"/>
                      <a:cs typeface="+mn-cs"/>
                      <a:sym typeface="Gill Sans M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97F-42B2-828E-89C0AE7FFC7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1">
                  <c:v>33.567999999999998</c:v>
                </c:pt>
                <c:pt idx="2">
                  <c:v>150</c:v>
                </c:pt>
                <c:pt idx="3">
                  <c:v>191</c:v>
                </c:pt>
              </c:numCache>
            </c:numRef>
          </c:val>
          <c:extLst>
            <c:ext xmlns:c16="http://schemas.microsoft.com/office/drawing/2014/chart" uri="{C3380CC4-5D6E-409C-BE32-E72D297353CC}">
              <c16:uniqueId val="{00000006-797F-42B2-828E-89C0AE7FFC7A}"/>
            </c:ext>
          </c:extLst>
        </c:ser>
        <c:dLbls>
          <c:showLegendKey val="0"/>
          <c:showVal val="0"/>
          <c:showCatName val="0"/>
          <c:showSerName val="0"/>
          <c:showPercent val="0"/>
          <c:showBubbleSize val="0"/>
        </c:dLbls>
        <c:gapWidth val="150"/>
        <c:overlap val="100"/>
        <c:axId val="541056367"/>
        <c:axId val="1"/>
      </c:barChart>
      <c:catAx>
        <c:axId val="541056367"/>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81.56799999999998"/>
          <c:min val="0"/>
        </c:scaling>
        <c:delete val="1"/>
        <c:axPos val="l"/>
        <c:numFmt formatCode="General" sourceLinked="1"/>
        <c:majorTickMark val="out"/>
        <c:minorTickMark val="none"/>
        <c:tickLblPos val="nextTo"/>
        <c:crossAx val="541056367"/>
        <c:crosses val="min"/>
        <c:crossBetween val="between"/>
      </c:valAx>
    </c:plotArea>
    <c:plotVisOnly val="0"/>
    <c:dispBlanksAs val="gap"/>
    <c:showDLblsOverMax val="1"/>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0620D1-BEAD-4B23-BE80-CABA72677EE7}" type="datetimeFigureOut">
              <a:rPr lang="en-ZA" smtClean="0"/>
              <a:t>2024/04/26</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3F1F15-122E-4F72-BA91-2BD68B3DC44D}" type="slidenum">
              <a:rPr lang="en-ZA" smtClean="0"/>
              <a:t>‹#›</a:t>
            </a:fld>
            <a:endParaRPr lang="en-ZA"/>
          </a:p>
        </p:txBody>
      </p:sp>
    </p:spTree>
    <p:extLst>
      <p:ext uri="{BB962C8B-B14F-4D97-AF65-F5344CB8AC3E}">
        <p14:creationId xmlns:p14="http://schemas.microsoft.com/office/powerpoint/2010/main" val="2501539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A291F-663B-47B1-87DD-51E5B01DA0A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6668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3F1F15-122E-4F72-BA91-2BD68B3DC44D}"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5254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3F1F15-122E-4F72-BA91-2BD68B3DC44D}"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8612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A291F-663B-47B1-87DD-51E5B01DA0AE}"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278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663F1F15-122E-4F72-BA91-2BD68B3DC44D}" type="slidenum">
              <a:rPr lang="en-ZA" smtClean="0"/>
              <a:t>8</a:t>
            </a:fld>
            <a:endParaRPr lang="en-ZA"/>
          </a:p>
        </p:txBody>
      </p:sp>
    </p:spTree>
    <p:extLst>
      <p:ext uri="{BB962C8B-B14F-4D97-AF65-F5344CB8AC3E}">
        <p14:creationId xmlns:p14="http://schemas.microsoft.com/office/powerpoint/2010/main" val="3590746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7EECC9-C679-44F1-8E38-95CAB82CE971}"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4238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63F1F15-122E-4F72-BA91-2BD68B3DC44D}" type="slidenum">
              <a:rPr lang="en-ZA" smtClean="0"/>
              <a:t>11</a:t>
            </a:fld>
            <a:endParaRPr lang="en-ZA"/>
          </a:p>
        </p:txBody>
      </p:sp>
    </p:spTree>
    <p:extLst>
      <p:ext uri="{BB962C8B-B14F-4D97-AF65-F5344CB8AC3E}">
        <p14:creationId xmlns:p14="http://schemas.microsoft.com/office/powerpoint/2010/main" val="3443551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a:t>Kusile 720*4 = 2880, however actual output may be lower and gradually ramp up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3F1F15-122E-4F72-BA91-2BD68B3DC44D}"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0375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3F1F15-122E-4F72-BA91-2BD68B3DC44D}"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2160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3F1F15-122E-4F72-BA91-2BD68B3DC44D}"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827118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10" Type="http://schemas.openxmlformats.org/officeDocument/2006/relationships/image" Target="../media/image8.jpeg"/><Relationship Id="rId4" Type="http://schemas.openxmlformats.org/officeDocument/2006/relationships/image" Target="../media/image4.jpeg"/><Relationship Id="rId9"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00.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Master" Target="../slideMasters/slideMaster10.xml"/><Relationship Id="rId1" Type="http://schemas.openxmlformats.org/officeDocument/2006/relationships/tags" Target="../tags/tag144.xml"/><Relationship Id="rId5" Type="http://schemas.openxmlformats.org/officeDocument/2006/relationships/image" Target="../media/image20.png"/><Relationship Id="rId4" Type="http://schemas.openxmlformats.org/officeDocument/2006/relationships/image" Target="../media/image17.emf"/></Relationships>
</file>

<file path=ppt/slideLayouts/_rels/slideLayout101.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Master" Target="../slideMasters/slideMaster10.xml"/><Relationship Id="rId1" Type="http://schemas.openxmlformats.org/officeDocument/2006/relationships/tags" Target="../tags/tag145.xml"/><Relationship Id="rId4" Type="http://schemas.openxmlformats.org/officeDocument/2006/relationships/image" Target="../media/image17.emf"/></Relationships>
</file>

<file path=ppt/slideLayouts/_rels/slideLayout102.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Master" Target="../slideMasters/slideMaster10.xml"/><Relationship Id="rId1" Type="http://schemas.openxmlformats.org/officeDocument/2006/relationships/tags" Target="../tags/tag146.xml"/><Relationship Id="rId4" Type="http://schemas.openxmlformats.org/officeDocument/2006/relationships/image" Target="../media/image17.emf"/></Relationships>
</file>

<file path=ppt/slideLayouts/_rels/slideLayout103.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Master" Target="../slideMasters/slideMaster10.xml"/><Relationship Id="rId1" Type="http://schemas.openxmlformats.org/officeDocument/2006/relationships/tags" Target="../tags/tag147.xml"/><Relationship Id="rId5" Type="http://schemas.openxmlformats.org/officeDocument/2006/relationships/image" Target="../media/image23.png"/><Relationship Id="rId4" Type="http://schemas.openxmlformats.org/officeDocument/2006/relationships/image" Target="../media/image14.emf"/></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Master" Target="../slideMasters/slideMaster10.xml"/><Relationship Id="rId1" Type="http://schemas.openxmlformats.org/officeDocument/2006/relationships/tags" Target="../tags/tag148.xml"/><Relationship Id="rId4" Type="http://schemas.openxmlformats.org/officeDocument/2006/relationships/image" Target="../media/image17.emf"/></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Master" Target="../slideMasters/slideMaster10.xml"/><Relationship Id="rId1" Type="http://schemas.openxmlformats.org/officeDocument/2006/relationships/tags" Target="../tags/tag149.xml"/><Relationship Id="rId5" Type="http://schemas.openxmlformats.org/officeDocument/2006/relationships/image" Target="../media/image19.png"/><Relationship Id="rId4" Type="http://schemas.openxmlformats.org/officeDocument/2006/relationships/image" Target="../media/image17.emf"/></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Master" Target="../slideMasters/slideMaster10.xml"/><Relationship Id="rId1" Type="http://schemas.openxmlformats.org/officeDocument/2006/relationships/tags" Target="../tags/tag150.xml"/><Relationship Id="rId4" Type="http://schemas.openxmlformats.org/officeDocument/2006/relationships/image" Target="../media/image17.emf"/></Relationships>
</file>

<file path=ppt/slideLayouts/_rels/slideLayout107.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Master" Target="../slideMasters/slideMaster10.xml"/><Relationship Id="rId1" Type="http://schemas.openxmlformats.org/officeDocument/2006/relationships/tags" Target="../tags/tag151.xml"/><Relationship Id="rId4" Type="http://schemas.openxmlformats.org/officeDocument/2006/relationships/image" Target="../media/image17.emf"/></Relationships>
</file>

<file path=ppt/slideLayouts/_rels/slideLayout108.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Master" Target="../slideMasters/slideMaster10.xml"/><Relationship Id="rId1" Type="http://schemas.openxmlformats.org/officeDocument/2006/relationships/tags" Target="../tags/tag152.xml"/><Relationship Id="rId4" Type="http://schemas.openxmlformats.org/officeDocument/2006/relationships/image" Target="../media/image17.emf"/></Relationships>
</file>

<file path=ppt/slideLayouts/_rels/slideLayout10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oleObject" Target="../embeddings/oleObject107.bin"/><Relationship Id="rId7" Type="http://schemas.openxmlformats.org/officeDocument/2006/relationships/image" Target="../media/image2.emf"/><Relationship Id="rId2" Type="http://schemas.openxmlformats.org/officeDocument/2006/relationships/slideMaster" Target="../slideMasters/slideMaster10.xml"/><Relationship Id="rId1" Type="http://schemas.openxmlformats.org/officeDocument/2006/relationships/tags" Target="../tags/tag153.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14.emf"/></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10.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Master" Target="../slideMasters/slideMaster10.xml"/><Relationship Id="rId1" Type="http://schemas.openxmlformats.org/officeDocument/2006/relationships/tags" Target="../tags/tag154.xml"/><Relationship Id="rId4" Type="http://schemas.openxmlformats.org/officeDocument/2006/relationships/image" Target="../media/image17.emf"/></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56.xml"/><Relationship Id="rId1" Type="http://schemas.openxmlformats.org/officeDocument/2006/relationships/tags" Target="../tags/tag155.xml"/><Relationship Id="rId5" Type="http://schemas.openxmlformats.org/officeDocument/2006/relationships/image" Target="../media/image13.emf"/><Relationship Id="rId4" Type="http://schemas.openxmlformats.org/officeDocument/2006/relationships/oleObject" Target="../embeddings/oleObject109.bin"/></Relationships>
</file>

<file path=ppt/slideLayouts/_rels/slideLayout112.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Master" Target="../slideMasters/slideMaster10.xml"/><Relationship Id="rId1" Type="http://schemas.openxmlformats.org/officeDocument/2006/relationships/tags" Target="../tags/tag157.xml"/><Relationship Id="rId4" Type="http://schemas.openxmlformats.org/officeDocument/2006/relationships/image" Target="../media/image13.emf"/></Relationships>
</file>

<file path=ppt/slideLayouts/_rels/slideLayout113.xml.rels><?xml version="1.0" encoding="UTF-8" standalone="yes"?>
<Relationships xmlns="http://schemas.openxmlformats.org/package/2006/relationships"><Relationship Id="rId3" Type="http://schemas.openxmlformats.org/officeDocument/2006/relationships/oleObject" Target="../embeddings/oleObject111.bin"/><Relationship Id="rId2" Type="http://schemas.openxmlformats.org/officeDocument/2006/relationships/slideMaster" Target="../slideMasters/slideMaster10.xml"/><Relationship Id="rId1" Type="http://schemas.openxmlformats.org/officeDocument/2006/relationships/tags" Target="../tags/tag158.xml"/><Relationship Id="rId4" Type="http://schemas.openxmlformats.org/officeDocument/2006/relationships/image" Target="../media/image13.emf"/></Relationships>
</file>

<file path=ppt/slideLayouts/_rels/slideLayout114.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Master" Target="../slideMasters/slideMaster10.xml"/><Relationship Id="rId1" Type="http://schemas.openxmlformats.org/officeDocument/2006/relationships/tags" Target="../tags/tag159.xml"/><Relationship Id="rId5" Type="http://schemas.openxmlformats.org/officeDocument/2006/relationships/image" Target="../media/image18.png"/><Relationship Id="rId4" Type="http://schemas.openxmlformats.org/officeDocument/2006/relationships/image" Target="../media/image13.emf"/></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61.xml"/><Relationship Id="rId1" Type="http://schemas.openxmlformats.org/officeDocument/2006/relationships/tags" Target="../tags/tag160.xml"/><Relationship Id="rId5" Type="http://schemas.openxmlformats.org/officeDocument/2006/relationships/image" Target="../media/image13.emf"/><Relationship Id="rId4" Type="http://schemas.openxmlformats.org/officeDocument/2006/relationships/oleObject" Target="../embeddings/oleObject113.bin"/></Relationships>
</file>

<file path=ppt/slideLayouts/_rels/slideLayout116.xml.rels><?xml version="1.0" encoding="UTF-8" standalone="yes"?>
<Relationships xmlns="http://schemas.openxmlformats.org/package/2006/relationships"><Relationship Id="rId3" Type="http://schemas.openxmlformats.org/officeDocument/2006/relationships/oleObject" Target="../embeddings/oleObject114.bin"/><Relationship Id="rId2" Type="http://schemas.openxmlformats.org/officeDocument/2006/relationships/slideMaster" Target="../slideMasters/slideMaster10.xml"/><Relationship Id="rId1" Type="http://schemas.openxmlformats.org/officeDocument/2006/relationships/tags" Target="../tags/tag162.xml"/><Relationship Id="rId4" Type="http://schemas.openxmlformats.org/officeDocument/2006/relationships/image" Target="../media/image13.emf"/></Relationships>
</file>

<file path=ppt/slideLayouts/_rels/slideLayout117.xml.rels><?xml version="1.0" encoding="UTF-8" standalone="yes"?>
<Relationships xmlns="http://schemas.openxmlformats.org/package/2006/relationships"><Relationship Id="rId3" Type="http://schemas.openxmlformats.org/officeDocument/2006/relationships/oleObject" Target="../embeddings/oleObject115.bin"/><Relationship Id="rId2" Type="http://schemas.openxmlformats.org/officeDocument/2006/relationships/slideMaster" Target="../slideMasters/slideMaster10.xml"/><Relationship Id="rId1" Type="http://schemas.openxmlformats.org/officeDocument/2006/relationships/tags" Target="../tags/tag163.xml"/><Relationship Id="rId4" Type="http://schemas.openxmlformats.org/officeDocument/2006/relationships/image" Target="../media/image13.emf"/></Relationships>
</file>

<file path=ppt/slideLayouts/_rels/slideLayout118.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slideMaster" Target="../slideMasters/slideMaster10.xml"/><Relationship Id="rId1" Type="http://schemas.openxmlformats.org/officeDocument/2006/relationships/tags" Target="../tags/tag164.xml"/><Relationship Id="rId5" Type="http://schemas.openxmlformats.org/officeDocument/2006/relationships/image" Target="../media/image18.png"/><Relationship Id="rId4" Type="http://schemas.openxmlformats.org/officeDocument/2006/relationships/image" Target="../media/image13.emf"/></Relationships>
</file>

<file path=ppt/slideLayouts/_rels/slideLayout119.xml.rels><?xml version="1.0" encoding="UTF-8" standalone="yes"?>
<Relationships xmlns="http://schemas.openxmlformats.org/package/2006/relationships"><Relationship Id="rId3" Type="http://schemas.openxmlformats.org/officeDocument/2006/relationships/oleObject" Target="../embeddings/oleObject117.bin"/><Relationship Id="rId2" Type="http://schemas.openxmlformats.org/officeDocument/2006/relationships/slideMaster" Target="../slideMasters/slideMaster10.xml"/><Relationship Id="rId1" Type="http://schemas.openxmlformats.org/officeDocument/2006/relationships/tags" Target="../tags/tag165.xml"/><Relationship Id="rId5" Type="http://schemas.openxmlformats.org/officeDocument/2006/relationships/image" Target="../media/image19.png"/><Relationship Id="rId4" Type="http://schemas.openxmlformats.org/officeDocument/2006/relationships/image" Target="../media/image13.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3.xml"/><Relationship Id="rId1" Type="http://schemas.openxmlformats.org/officeDocument/2006/relationships/tags" Target="../tags/tag26.xml"/><Relationship Id="rId4" Type="http://schemas.openxmlformats.org/officeDocument/2006/relationships/image" Target="../media/image10.emf"/></Relationships>
</file>

<file path=ppt/slideLayouts/_rels/slideLayout120.xml.rels><?xml version="1.0" encoding="UTF-8" standalone="yes"?>
<Relationships xmlns="http://schemas.openxmlformats.org/package/2006/relationships"><Relationship Id="rId3" Type="http://schemas.openxmlformats.org/officeDocument/2006/relationships/oleObject" Target="../embeddings/oleObject118.bin"/><Relationship Id="rId2" Type="http://schemas.openxmlformats.org/officeDocument/2006/relationships/slideMaster" Target="../slideMasters/slideMaster10.xml"/><Relationship Id="rId1" Type="http://schemas.openxmlformats.org/officeDocument/2006/relationships/tags" Target="../tags/tag16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7.emf"/></Relationships>
</file>

<file path=ppt/slideLayouts/_rels/slideLayout121.xml.rels><?xml version="1.0" encoding="UTF-8" standalone="yes"?>
<Relationships xmlns="http://schemas.openxmlformats.org/package/2006/relationships"><Relationship Id="rId3" Type="http://schemas.openxmlformats.org/officeDocument/2006/relationships/oleObject" Target="../embeddings/oleObject119.bin"/><Relationship Id="rId7" Type="http://schemas.openxmlformats.org/officeDocument/2006/relationships/image" Target="../media/image3.emf"/><Relationship Id="rId2" Type="http://schemas.openxmlformats.org/officeDocument/2006/relationships/slideMaster" Target="../slideMasters/slideMaster10.xml"/><Relationship Id="rId1" Type="http://schemas.openxmlformats.org/officeDocument/2006/relationships/tags" Target="../tags/tag167.xml"/><Relationship Id="rId6" Type="http://schemas.openxmlformats.org/officeDocument/2006/relationships/image" Target="../media/image2.emf"/><Relationship Id="rId5" Type="http://schemas.openxmlformats.org/officeDocument/2006/relationships/image" Target="../media/image24.jpeg"/><Relationship Id="rId4" Type="http://schemas.openxmlformats.org/officeDocument/2006/relationships/image" Target="../media/image17.emf"/></Relationships>
</file>

<file path=ppt/slideLayouts/_rels/slideLayout122.xml.rels><?xml version="1.0" encoding="UTF-8" standalone="yes"?>
<Relationships xmlns="http://schemas.openxmlformats.org/package/2006/relationships"><Relationship Id="rId3" Type="http://schemas.openxmlformats.org/officeDocument/2006/relationships/oleObject" Target="../embeddings/oleObject120.bin"/><Relationship Id="rId2" Type="http://schemas.openxmlformats.org/officeDocument/2006/relationships/slideMaster" Target="../slideMasters/slideMaster10.xml"/><Relationship Id="rId1" Type="http://schemas.openxmlformats.org/officeDocument/2006/relationships/tags" Target="../tags/tag16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7.emf"/></Relationships>
</file>

<file path=ppt/slideLayouts/_rels/slideLayout12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oleObject" Target="../embeddings/oleObject121.bin"/><Relationship Id="rId7" Type="http://schemas.openxmlformats.org/officeDocument/2006/relationships/image" Target="../media/image25.jpeg"/><Relationship Id="rId2" Type="http://schemas.openxmlformats.org/officeDocument/2006/relationships/slideMaster" Target="../slideMasters/slideMaster10.xml"/><Relationship Id="rId1" Type="http://schemas.openxmlformats.org/officeDocument/2006/relationships/tags" Target="../tags/tag169.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7.emf"/><Relationship Id="rId9" Type="http://schemas.openxmlformats.org/officeDocument/2006/relationships/image" Target="../media/image27.jpeg"/></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6.emf"/><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122.bin"/></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73.xml"/><Relationship Id="rId1" Type="http://schemas.openxmlformats.org/officeDocument/2006/relationships/tags" Target="../tags/tag172.xml"/><Relationship Id="rId5" Type="http://schemas.openxmlformats.org/officeDocument/2006/relationships/image" Target="../media/image1.emf"/><Relationship Id="rId4" Type="http://schemas.openxmlformats.org/officeDocument/2006/relationships/oleObject" Target="../embeddings/oleObject123.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75.xml"/><Relationship Id="rId1" Type="http://schemas.openxmlformats.org/officeDocument/2006/relationships/tags" Target="../tags/tag174.xml"/><Relationship Id="rId5" Type="http://schemas.openxmlformats.org/officeDocument/2006/relationships/image" Target="../media/image1.emf"/><Relationship Id="rId4" Type="http://schemas.openxmlformats.org/officeDocument/2006/relationships/oleObject" Target="../embeddings/oleObject124.bin"/></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79.xml"/><Relationship Id="rId1" Type="http://schemas.openxmlformats.org/officeDocument/2006/relationships/tags" Target="../tags/tag178.xml"/><Relationship Id="rId5" Type="http://schemas.openxmlformats.org/officeDocument/2006/relationships/image" Target="../media/image1.emf"/><Relationship Id="rId4" Type="http://schemas.openxmlformats.org/officeDocument/2006/relationships/oleObject" Target="../embeddings/oleObject126.bin"/></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81.xml"/><Relationship Id="rId1" Type="http://schemas.openxmlformats.org/officeDocument/2006/relationships/tags" Target="../tags/tag180.xml"/><Relationship Id="rId5" Type="http://schemas.openxmlformats.org/officeDocument/2006/relationships/image" Target="../media/image1.emf"/><Relationship Id="rId4" Type="http://schemas.openxmlformats.org/officeDocument/2006/relationships/oleObject" Target="../embeddings/oleObject127.bin"/></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85.xml"/><Relationship Id="rId1" Type="http://schemas.openxmlformats.org/officeDocument/2006/relationships/tags" Target="../tags/tag184.xml"/><Relationship Id="rId5" Type="http://schemas.openxmlformats.org/officeDocument/2006/relationships/image" Target="../media/image1.emf"/><Relationship Id="rId4" Type="http://schemas.openxmlformats.org/officeDocument/2006/relationships/oleObject" Target="../embeddings/oleObject129.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87.xml"/><Relationship Id="rId1" Type="http://schemas.openxmlformats.org/officeDocument/2006/relationships/tags" Target="../tags/tag186.xml"/><Relationship Id="rId5" Type="http://schemas.openxmlformats.org/officeDocument/2006/relationships/image" Target="../media/image1.emf"/><Relationship Id="rId4" Type="http://schemas.openxmlformats.org/officeDocument/2006/relationships/oleObject" Target="../embeddings/oleObject130.bin"/></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89.xml"/><Relationship Id="rId1" Type="http://schemas.openxmlformats.org/officeDocument/2006/relationships/tags" Target="../tags/tag188.xml"/><Relationship Id="rId5" Type="http://schemas.openxmlformats.org/officeDocument/2006/relationships/image" Target="../media/image1.emf"/><Relationship Id="rId4" Type="http://schemas.openxmlformats.org/officeDocument/2006/relationships/oleObject" Target="../embeddings/oleObject131.bin"/></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91.xml"/><Relationship Id="rId1" Type="http://schemas.openxmlformats.org/officeDocument/2006/relationships/tags" Target="../tags/tag190.xml"/><Relationship Id="rId5" Type="http://schemas.openxmlformats.org/officeDocument/2006/relationships/image" Target="../media/image1.emf"/><Relationship Id="rId4" Type="http://schemas.openxmlformats.org/officeDocument/2006/relationships/oleObject" Target="../embeddings/oleObject132.bin"/></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93.xml"/><Relationship Id="rId1" Type="http://schemas.openxmlformats.org/officeDocument/2006/relationships/tags" Target="../tags/tag192.xml"/><Relationship Id="rId5" Type="http://schemas.openxmlformats.org/officeDocument/2006/relationships/image" Target="../media/image1.emf"/><Relationship Id="rId4" Type="http://schemas.openxmlformats.org/officeDocument/2006/relationships/oleObject" Target="../embeddings/oleObject133.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4.xml"/><Relationship Id="rId1" Type="http://schemas.openxmlformats.org/officeDocument/2006/relationships/tags" Target="../tags/tag33.xml"/><Relationship Id="rId4" Type="http://schemas.openxmlformats.org/officeDocument/2006/relationships/image" Target="../media/image10.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5.xml"/><Relationship Id="rId1" Type="http://schemas.openxmlformats.org/officeDocument/2006/relationships/tags" Target="../tags/tag48.xml"/><Relationship Id="rId4" Type="http://schemas.openxmlformats.org/officeDocument/2006/relationships/image" Target="../media/image9.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11.emf"/><Relationship Id="rId4" Type="http://schemas.openxmlformats.org/officeDocument/2006/relationships/oleObject" Target="../embeddings/oleObject26.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7.xml"/><Relationship Id="rId1" Type="http://schemas.openxmlformats.org/officeDocument/2006/relationships/tags" Target="../tags/tag71.xml"/><Relationship Id="rId4" Type="http://schemas.openxmlformats.org/officeDocument/2006/relationships/image" Target="../media/image9.emf"/></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image" Target="../media/image11.emf"/><Relationship Id="rId4" Type="http://schemas.openxmlformats.org/officeDocument/2006/relationships/oleObject" Target="../embeddings/oleObject38.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8.xml"/><Relationship Id="rId1" Type="http://schemas.openxmlformats.org/officeDocument/2006/relationships/tags" Target="../tags/tag80.xml"/><Relationship Id="rId4" Type="http://schemas.openxmlformats.org/officeDocument/2006/relationships/image" Target="../media/image9.emf"/></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9.emf"/><Relationship Id="rId4" Type="http://schemas.openxmlformats.org/officeDocument/2006/relationships/oleObject" Target="../embeddings/oleObject43.bin"/></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8.xml"/><Relationship Id="rId1" Type="http://schemas.openxmlformats.org/officeDocument/2006/relationships/tags" Target="../tags/tag83.xml"/><Relationship Id="rId4" Type="http://schemas.openxmlformats.org/officeDocument/2006/relationships/image" Target="../media/image12.emf"/></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9.xml"/><Relationship Id="rId7" Type="http://schemas.openxmlformats.org/officeDocument/2006/relationships/image" Target="../media/image1.emf"/><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oleObject" Target="../embeddings/oleObject47.bin"/><Relationship Id="rId5" Type="http://schemas.openxmlformats.org/officeDocument/2006/relationships/image" Target="../media/image5.emf"/><Relationship Id="rId10" Type="http://schemas.openxmlformats.org/officeDocument/2006/relationships/image" Target="../media/image8.jpeg"/><Relationship Id="rId4" Type="http://schemas.openxmlformats.org/officeDocument/2006/relationships/image" Target="../media/image4.jpeg"/><Relationship Id="rId9" Type="http://schemas.openxmlformats.org/officeDocument/2006/relationships/image" Target="../media/image7.jpeg"/></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Master" Target="../slideMasters/slideMaster10.xml"/><Relationship Id="rId7" Type="http://schemas.openxmlformats.org/officeDocument/2006/relationships/image" Target="../media/image3.emf"/><Relationship Id="rId12" Type="http://schemas.openxmlformats.org/officeDocument/2006/relationships/image" Target="../media/image16.png"/><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2.emf"/><Relationship Id="rId11" Type="http://schemas.openxmlformats.org/officeDocument/2006/relationships/image" Target="../media/image15.png"/><Relationship Id="rId5" Type="http://schemas.openxmlformats.org/officeDocument/2006/relationships/image" Target="../media/image14.emf"/><Relationship Id="rId10" Type="http://schemas.openxmlformats.org/officeDocument/2006/relationships/image" Target="../media/image6.emf"/><Relationship Id="rId4" Type="http://schemas.openxmlformats.org/officeDocument/2006/relationships/oleObject" Target="../embeddings/oleObject50.bin"/><Relationship Id="rId9" Type="http://schemas.openxmlformats.org/officeDocument/2006/relationships/image" Target="../media/image5.emf"/></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Master" Target="../slideMasters/slideMaster10.xml"/><Relationship Id="rId7" Type="http://schemas.openxmlformats.org/officeDocument/2006/relationships/image" Target="../media/image3.emf"/><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2.emf"/><Relationship Id="rId5" Type="http://schemas.openxmlformats.org/officeDocument/2006/relationships/image" Target="../media/image14.emf"/><Relationship Id="rId10" Type="http://schemas.openxmlformats.org/officeDocument/2006/relationships/image" Target="../media/image6.emf"/><Relationship Id="rId4" Type="http://schemas.openxmlformats.org/officeDocument/2006/relationships/oleObject" Target="../embeddings/oleObject51.bin"/><Relationship Id="rId9" Type="http://schemas.openxmlformats.org/officeDocument/2006/relationships/image" Target="../media/image5.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10.xml"/><Relationship Id="rId1" Type="http://schemas.openxmlformats.org/officeDocument/2006/relationships/tags" Target="../tags/tag97.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7.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10.xml"/><Relationship Id="rId1" Type="http://schemas.openxmlformats.org/officeDocument/2006/relationships/tags" Target="../tags/tag9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7.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10.xml"/><Relationship Id="rId1" Type="http://schemas.openxmlformats.org/officeDocument/2006/relationships/tags" Target="../tags/tag99.xml"/><Relationship Id="rId4" Type="http://schemas.openxmlformats.org/officeDocument/2006/relationships/image" Target="../media/image17.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10.xml"/><Relationship Id="rId1" Type="http://schemas.openxmlformats.org/officeDocument/2006/relationships/tags" Target="../tags/tag100.xml"/><Relationship Id="rId4" Type="http://schemas.openxmlformats.org/officeDocument/2006/relationships/image" Target="../media/image17.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10.xml"/><Relationship Id="rId1" Type="http://schemas.openxmlformats.org/officeDocument/2006/relationships/tags" Target="../tags/tag101.xml"/><Relationship Id="rId4" Type="http://schemas.openxmlformats.org/officeDocument/2006/relationships/image" Target="../media/image17.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10.xml"/><Relationship Id="rId1" Type="http://schemas.openxmlformats.org/officeDocument/2006/relationships/tags" Target="../tags/tag102.xml"/><Relationship Id="rId5" Type="http://schemas.openxmlformats.org/officeDocument/2006/relationships/image" Target="../media/image18.png"/><Relationship Id="rId4" Type="http://schemas.openxmlformats.org/officeDocument/2006/relationships/image" Target="../media/image17.emf"/></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10.xml"/><Relationship Id="rId1" Type="http://schemas.openxmlformats.org/officeDocument/2006/relationships/tags" Target="../tags/tag103.xml"/><Relationship Id="rId5" Type="http://schemas.openxmlformats.org/officeDocument/2006/relationships/image" Target="../media/image18.png"/><Relationship Id="rId4" Type="http://schemas.openxmlformats.org/officeDocument/2006/relationships/image" Target="../media/image17.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10.xml"/><Relationship Id="rId1" Type="http://schemas.openxmlformats.org/officeDocument/2006/relationships/tags" Target="../tags/tag104.xml"/><Relationship Id="rId5" Type="http://schemas.openxmlformats.org/officeDocument/2006/relationships/image" Target="../media/image18.png"/><Relationship Id="rId4" Type="http://schemas.openxmlformats.org/officeDocument/2006/relationships/image" Target="../media/image17.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10.xml"/><Relationship Id="rId1" Type="http://schemas.openxmlformats.org/officeDocument/2006/relationships/tags" Target="../tags/tag105.xml"/><Relationship Id="rId5" Type="http://schemas.openxmlformats.org/officeDocument/2006/relationships/image" Target="../media/image18.png"/><Relationship Id="rId4" Type="http://schemas.openxmlformats.org/officeDocument/2006/relationships/image" Target="../media/image17.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10.xml"/><Relationship Id="rId1" Type="http://schemas.openxmlformats.org/officeDocument/2006/relationships/tags" Target="../tags/tag106.xml"/><Relationship Id="rId5" Type="http://schemas.openxmlformats.org/officeDocument/2006/relationships/image" Target="../media/image18.png"/><Relationship Id="rId4" Type="http://schemas.openxmlformats.org/officeDocument/2006/relationships/image" Target="../media/image17.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10.xml"/><Relationship Id="rId1" Type="http://schemas.openxmlformats.org/officeDocument/2006/relationships/tags" Target="../tags/tag107.xml"/><Relationship Id="rId5" Type="http://schemas.openxmlformats.org/officeDocument/2006/relationships/image" Target="../media/image19.png"/><Relationship Id="rId4" Type="http://schemas.openxmlformats.org/officeDocument/2006/relationships/image" Target="../media/image17.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10.xml"/><Relationship Id="rId1" Type="http://schemas.openxmlformats.org/officeDocument/2006/relationships/tags" Target="../tags/tag108.xml"/><Relationship Id="rId5" Type="http://schemas.openxmlformats.org/officeDocument/2006/relationships/image" Target="../media/image20.png"/><Relationship Id="rId4" Type="http://schemas.openxmlformats.org/officeDocument/2006/relationships/image" Target="../media/image17.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10.xml"/><Relationship Id="rId1" Type="http://schemas.openxmlformats.org/officeDocument/2006/relationships/tags" Target="../tags/tag109.xml"/><Relationship Id="rId5" Type="http://schemas.openxmlformats.org/officeDocument/2006/relationships/image" Target="../media/image22.png"/><Relationship Id="rId4" Type="http://schemas.openxmlformats.org/officeDocument/2006/relationships/image" Target="../media/image21.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10.xml"/><Relationship Id="rId1" Type="http://schemas.openxmlformats.org/officeDocument/2006/relationships/tags" Target="../tags/tag110.xml"/><Relationship Id="rId5" Type="http://schemas.openxmlformats.org/officeDocument/2006/relationships/image" Target="../media/image20.png"/><Relationship Id="rId4" Type="http://schemas.openxmlformats.org/officeDocument/2006/relationships/image" Target="../media/image17.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10.xml"/><Relationship Id="rId1" Type="http://schemas.openxmlformats.org/officeDocument/2006/relationships/tags" Target="../tags/tag111.xml"/><Relationship Id="rId5" Type="http://schemas.openxmlformats.org/officeDocument/2006/relationships/image" Target="../media/image19.png"/><Relationship Id="rId4" Type="http://schemas.openxmlformats.org/officeDocument/2006/relationships/image" Target="../media/image17.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10.xml"/><Relationship Id="rId1" Type="http://schemas.openxmlformats.org/officeDocument/2006/relationships/tags" Target="../tags/tag112.xml"/><Relationship Id="rId5" Type="http://schemas.openxmlformats.org/officeDocument/2006/relationships/image" Target="../media/image20.png"/><Relationship Id="rId4" Type="http://schemas.openxmlformats.org/officeDocument/2006/relationships/image" Target="../media/image17.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10.xml"/><Relationship Id="rId1" Type="http://schemas.openxmlformats.org/officeDocument/2006/relationships/tags" Target="../tags/tag113.xml"/><Relationship Id="rId5" Type="http://schemas.openxmlformats.org/officeDocument/2006/relationships/image" Target="../media/image19.png"/><Relationship Id="rId4" Type="http://schemas.openxmlformats.org/officeDocument/2006/relationships/image" Target="../media/image17.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10.xml"/><Relationship Id="rId1" Type="http://schemas.openxmlformats.org/officeDocument/2006/relationships/tags" Target="../tags/tag114.xml"/><Relationship Id="rId5" Type="http://schemas.openxmlformats.org/officeDocument/2006/relationships/image" Target="../media/image20.png"/><Relationship Id="rId4" Type="http://schemas.openxmlformats.org/officeDocument/2006/relationships/image" Target="../media/image17.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10.xml"/><Relationship Id="rId1" Type="http://schemas.openxmlformats.org/officeDocument/2006/relationships/tags" Target="../tags/tag115.xml"/><Relationship Id="rId4" Type="http://schemas.openxmlformats.org/officeDocument/2006/relationships/image" Target="../media/image17.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10.xml"/><Relationship Id="rId1" Type="http://schemas.openxmlformats.org/officeDocument/2006/relationships/tags" Target="../tags/tag116.xml"/><Relationship Id="rId4" Type="http://schemas.openxmlformats.org/officeDocument/2006/relationships/image" Target="../media/image17.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10.xml"/><Relationship Id="rId1" Type="http://schemas.openxmlformats.org/officeDocument/2006/relationships/tags" Target="../tags/tag117.xml"/><Relationship Id="rId5" Type="http://schemas.openxmlformats.org/officeDocument/2006/relationships/image" Target="../media/image23.png"/><Relationship Id="rId4" Type="http://schemas.openxmlformats.org/officeDocument/2006/relationships/image" Target="../media/image21.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10.xml"/><Relationship Id="rId1" Type="http://schemas.openxmlformats.org/officeDocument/2006/relationships/tags" Target="../tags/tag118.xml"/><Relationship Id="rId4" Type="http://schemas.openxmlformats.org/officeDocument/2006/relationships/image" Target="../media/image17.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10.xml"/><Relationship Id="rId1" Type="http://schemas.openxmlformats.org/officeDocument/2006/relationships/tags" Target="../tags/tag119.xml"/><Relationship Id="rId4" Type="http://schemas.openxmlformats.org/officeDocument/2006/relationships/image" Target="../media/image17.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10.xml"/><Relationship Id="rId1" Type="http://schemas.openxmlformats.org/officeDocument/2006/relationships/tags" Target="../tags/tag120.xml"/><Relationship Id="rId4" Type="http://schemas.openxmlformats.org/officeDocument/2006/relationships/image" Target="../media/image17.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10.xml"/><Relationship Id="rId1" Type="http://schemas.openxmlformats.org/officeDocument/2006/relationships/tags" Target="../tags/tag121.xml"/><Relationship Id="rId4" Type="http://schemas.openxmlformats.org/officeDocument/2006/relationships/image" Target="../media/image17.emf"/></Relationships>
</file>

<file path=ppt/slideLayouts/_rels/slideLayout7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oleObject" Target="../embeddings/oleObject77.bin"/><Relationship Id="rId7" Type="http://schemas.openxmlformats.org/officeDocument/2006/relationships/image" Target="../media/image2.emf"/><Relationship Id="rId2" Type="http://schemas.openxmlformats.org/officeDocument/2006/relationships/slideMaster" Target="../slideMasters/slideMaster10.xml"/><Relationship Id="rId1" Type="http://schemas.openxmlformats.org/officeDocument/2006/relationships/tags" Target="../tags/tag12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14.emf"/></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9.emf"/><Relationship Id="rId4" Type="http://schemas.openxmlformats.org/officeDocument/2006/relationships/oleObject" Target="../embeddings/oleObject8.bin"/></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10.xml"/><Relationship Id="rId1" Type="http://schemas.openxmlformats.org/officeDocument/2006/relationships/tags" Target="../tags/tag123.xml"/><Relationship Id="rId4" Type="http://schemas.openxmlformats.org/officeDocument/2006/relationships/image" Target="../media/image17.emf"/></Relationships>
</file>

<file path=ppt/slideLayouts/_rels/slideLayout8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Master" Target="../slideMasters/slideMaster10.xml"/><Relationship Id="rId7" Type="http://schemas.openxmlformats.org/officeDocument/2006/relationships/image" Target="../media/image3.emf"/><Relationship Id="rId12" Type="http://schemas.openxmlformats.org/officeDocument/2006/relationships/image" Target="../media/image16.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image" Target="../media/image2.emf"/><Relationship Id="rId11" Type="http://schemas.openxmlformats.org/officeDocument/2006/relationships/image" Target="../media/image15.png"/><Relationship Id="rId5" Type="http://schemas.openxmlformats.org/officeDocument/2006/relationships/image" Target="../media/image14.emf"/><Relationship Id="rId10" Type="http://schemas.openxmlformats.org/officeDocument/2006/relationships/image" Target="../media/image6.emf"/><Relationship Id="rId4" Type="http://schemas.openxmlformats.org/officeDocument/2006/relationships/oleObject" Target="../embeddings/oleObject79.bin"/><Relationship Id="rId9" Type="http://schemas.openxmlformats.org/officeDocument/2006/relationships/image" Target="../media/image5.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Master" Target="../slideMasters/slideMaster10.xml"/><Relationship Id="rId1" Type="http://schemas.openxmlformats.org/officeDocument/2006/relationships/tags" Target="../tags/tag12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7.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Master" Target="../slideMasters/slideMaster10.xml"/><Relationship Id="rId1" Type="http://schemas.openxmlformats.org/officeDocument/2006/relationships/tags" Target="../tags/tag127.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7.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Master" Target="../slideMasters/slideMaster10.xml"/><Relationship Id="rId1" Type="http://schemas.openxmlformats.org/officeDocument/2006/relationships/tags" Target="../tags/tag128.xml"/><Relationship Id="rId4" Type="http://schemas.openxmlformats.org/officeDocument/2006/relationships/image" Target="../media/image17.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Master" Target="../slideMasters/slideMaster10.xml"/><Relationship Id="rId1" Type="http://schemas.openxmlformats.org/officeDocument/2006/relationships/tags" Target="../tags/tag129.xml"/><Relationship Id="rId4" Type="http://schemas.openxmlformats.org/officeDocument/2006/relationships/image" Target="../media/image17.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Master" Target="../slideMasters/slideMaster10.xml"/><Relationship Id="rId1" Type="http://schemas.openxmlformats.org/officeDocument/2006/relationships/tags" Target="../tags/tag130.xml"/><Relationship Id="rId4" Type="http://schemas.openxmlformats.org/officeDocument/2006/relationships/image" Target="../media/image17.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Master" Target="../slideMasters/slideMaster10.xml"/><Relationship Id="rId1" Type="http://schemas.openxmlformats.org/officeDocument/2006/relationships/tags" Target="../tags/tag131.xml"/><Relationship Id="rId5" Type="http://schemas.openxmlformats.org/officeDocument/2006/relationships/image" Target="../media/image18.png"/><Relationship Id="rId4" Type="http://schemas.openxmlformats.org/officeDocument/2006/relationships/image" Target="../media/image17.e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Master" Target="../slideMasters/slideMaster10.xml"/><Relationship Id="rId1" Type="http://schemas.openxmlformats.org/officeDocument/2006/relationships/tags" Target="../tags/tag132.xml"/><Relationship Id="rId5" Type="http://schemas.openxmlformats.org/officeDocument/2006/relationships/image" Target="../media/image18.png"/><Relationship Id="rId4" Type="http://schemas.openxmlformats.org/officeDocument/2006/relationships/image" Target="../media/image17.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Master" Target="../slideMasters/slideMaster10.xml"/><Relationship Id="rId1" Type="http://schemas.openxmlformats.org/officeDocument/2006/relationships/tags" Target="../tags/tag133.xml"/><Relationship Id="rId5" Type="http://schemas.openxmlformats.org/officeDocument/2006/relationships/image" Target="../media/image18.png"/><Relationship Id="rId4" Type="http://schemas.openxmlformats.org/officeDocument/2006/relationships/image" Target="../media/image17.emf"/></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Master" Target="../slideMasters/slideMaster10.xml"/><Relationship Id="rId1" Type="http://schemas.openxmlformats.org/officeDocument/2006/relationships/tags" Target="../tags/tag134.xml"/><Relationship Id="rId5" Type="http://schemas.openxmlformats.org/officeDocument/2006/relationships/image" Target="../media/image18.png"/><Relationship Id="rId4" Type="http://schemas.openxmlformats.org/officeDocument/2006/relationships/image" Target="../media/image17.emf"/></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Master" Target="../slideMasters/slideMaster10.xml"/><Relationship Id="rId1" Type="http://schemas.openxmlformats.org/officeDocument/2006/relationships/tags" Target="../tags/tag135.xml"/><Relationship Id="rId5" Type="http://schemas.openxmlformats.org/officeDocument/2006/relationships/image" Target="../media/image18.png"/><Relationship Id="rId4" Type="http://schemas.openxmlformats.org/officeDocument/2006/relationships/image" Target="../media/image17.emf"/></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Master" Target="../slideMasters/slideMaster10.xml"/><Relationship Id="rId1" Type="http://schemas.openxmlformats.org/officeDocument/2006/relationships/tags" Target="../tags/tag136.xml"/><Relationship Id="rId5" Type="http://schemas.openxmlformats.org/officeDocument/2006/relationships/image" Target="../media/image18.png"/><Relationship Id="rId4" Type="http://schemas.openxmlformats.org/officeDocument/2006/relationships/image" Target="../media/image17.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Master" Target="../slideMasters/slideMaster10.xml"/><Relationship Id="rId1" Type="http://schemas.openxmlformats.org/officeDocument/2006/relationships/tags" Target="../tags/tag137.xml"/><Relationship Id="rId5" Type="http://schemas.openxmlformats.org/officeDocument/2006/relationships/image" Target="../media/image19.png"/><Relationship Id="rId4" Type="http://schemas.openxmlformats.org/officeDocument/2006/relationships/image" Target="../media/image21.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Master" Target="../slideMasters/slideMaster10.xml"/><Relationship Id="rId1" Type="http://schemas.openxmlformats.org/officeDocument/2006/relationships/tags" Target="../tags/tag138.xml"/><Relationship Id="rId5" Type="http://schemas.openxmlformats.org/officeDocument/2006/relationships/image" Target="../media/image20.png"/><Relationship Id="rId4" Type="http://schemas.openxmlformats.org/officeDocument/2006/relationships/image" Target="../media/image17.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Master" Target="../slideMasters/slideMaster10.xml"/><Relationship Id="rId1" Type="http://schemas.openxmlformats.org/officeDocument/2006/relationships/tags" Target="../tags/tag139.xml"/><Relationship Id="rId5" Type="http://schemas.openxmlformats.org/officeDocument/2006/relationships/image" Target="../media/image22.png"/><Relationship Id="rId4" Type="http://schemas.openxmlformats.org/officeDocument/2006/relationships/image" Target="../media/image17.emf"/></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Master" Target="../slideMasters/slideMaster10.xml"/><Relationship Id="rId1" Type="http://schemas.openxmlformats.org/officeDocument/2006/relationships/tags" Target="../tags/tag140.xml"/><Relationship Id="rId5" Type="http://schemas.openxmlformats.org/officeDocument/2006/relationships/image" Target="../media/image20.png"/><Relationship Id="rId4" Type="http://schemas.openxmlformats.org/officeDocument/2006/relationships/image" Target="../media/image17.emf"/></Relationships>
</file>

<file path=ppt/slideLayouts/_rels/slideLayout97.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Master" Target="../slideMasters/slideMaster10.xml"/><Relationship Id="rId1" Type="http://schemas.openxmlformats.org/officeDocument/2006/relationships/tags" Target="../tags/tag141.xml"/><Relationship Id="rId5" Type="http://schemas.openxmlformats.org/officeDocument/2006/relationships/image" Target="../media/image19.png"/><Relationship Id="rId4" Type="http://schemas.openxmlformats.org/officeDocument/2006/relationships/image" Target="../media/image17.emf"/></Relationships>
</file>

<file path=ppt/slideLayouts/_rels/slideLayout98.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Master" Target="../slideMasters/slideMaster10.xml"/><Relationship Id="rId1" Type="http://schemas.openxmlformats.org/officeDocument/2006/relationships/tags" Target="../tags/tag142.xml"/><Relationship Id="rId5" Type="http://schemas.openxmlformats.org/officeDocument/2006/relationships/image" Target="../media/image20.png"/><Relationship Id="rId4" Type="http://schemas.openxmlformats.org/officeDocument/2006/relationships/image" Target="../media/image17.emf"/></Relationships>
</file>

<file path=ppt/slideLayouts/_rels/slideLayout99.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Master" Target="../slideMasters/slideMaster10.xml"/><Relationship Id="rId1" Type="http://schemas.openxmlformats.org/officeDocument/2006/relationships/tags" Target="../tags/tag143.xml"/><Relationship Id="rId5" Type="http://schemas.openxmlformats.org/officeDocument/2006/relationships/image" Target="../media/image19.png"/><Relationship Id="rId4" Type="http://schemas.openxmlformats.org/officeDocument/2006/relationships/image" Target="../media/image17.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eaLnBrk="1">
              <a:lnSpc>
                <a:spcPct val="90000"/>
              </a:lnSpc>
              <a:spcBef>
                <a:spcPct val="0"/>
              </a:spcBef>
              <a:spcAft>
                <a:spcPct val="0"/>
              </a:spcAft>
            </a:pPr>
            <a:endParaRPr lang="en-GB" sz="2400" b="0"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vert="horz" anchor="b">
            <a:normAutofit/>
          </a:bodyPr>
          <a:lstStyle>
            <a:lvl1pPr algn="r" rtl="0">
              <a:defRPr sz="2800">
                <a:solidFill>
                  <a:schemeClr val="bg1"/>
                </a:solidFill>
                <a:latin typeface="+mj-lt"/>
                <a:cs typeface="Arial" panose="020B0604020202020204" pitchFamily="34" charset="0"/>
              </a:defRPr>
            </a:lvl1pPr>
          </a:lstStyle>
          <a:p>
            <a:r>
              <a:rPr lang="en-GB" noProof="0"/>
              <a:t>Title of presentation</a:t>
            </a:r>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rtl="0">
              <a:buFontTx/>
              <a:buNone/>
              <a:defRPr sz="2000" b="1">
                <a:solidFill>
                  <a:srgbClr val="83725B"/>
                </a:solidFill>
                <a:latin typeface="+mn-lt"/>
                <a:cs typeface="Arial" panose="020B0604020202020204" pitchFamily="34" charset="0"/>
              </a:defRPr>
            </a:lvl1pPr>
          </a:lstStyle>
          <a:p>
            <a:r>
              <a:rPr lang="en-GB" noProof="0"/>
              <a:t>Presented by:</a:t>
            </a:r>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rtl="0">
              <a:buNone/>
              <a:defRPr sz="1800">
                <a:solidFill>
                  <a:schemeClr val="bg1"/>
                </a:solidFill>
                <a:latin typeface="+mn-lt"/>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a:t>Date:</a:t>
            </a:r>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55623"/>
            <a:ext cx="2260600" cy="2044700"/>
          </a:xfrm>
          <a:prstGeom prst="rect">
            <a:avLst/>
          </a:prstGeom>
        </p:spPr>
      </p:pic>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pic>
        <p:nvPicPr>
          <p:cNvPr id="13" name="Picture Placeholder 14" descr="A picture containing indoor, floor, wooden&#10;&#10;Description automatically generated">
            <a:extLst>
              <a:ext uri="{FF2B5EF4-FFF2-40B4-BE49-F238E27FC236}">
                <a16:creationId xmlns:a16="http://schemas.microsoft.com/office/drawing/2014/main" id="{77273043-EF85-42DC-B036-F3DC3A5CFD75}"/>
              </a:ext>
            </a:extLst>
          </p:cNvPr>
          <p:cNvPicPr>
            <a:picLocks noChangeAspect="1"/>
          </p:cNvPicPr>
          <p:nvPr userDrawn="1"/>
        </p:nvPicPr>
        <p:blipFill>
          <a:blip r:embed="rId9">
            <a:extLst>
              <a:ext uri="{28A0092B-C50C-407E-A947-70E740481C1C}">
                <a14:useLocalDpi xmlns:a14="http://schemas.microsoft.com/office/drawing/2010/main" val="0"/>
              </a:ext>
            </a:extLst>
          </a:blip>
          <a:srcRect l="2635" r="2635"/>
          <a:stretch>
            <a:fillRect/>
          </a:stretch>
        </p:blipFill>
        <p:spPr>
          <a:xfrm>
            <a:off x="981351" y="2566703"/>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ln>
            <a:solidFill>
              <a:schemeClr val="tx2"/>
            </a:solidFill>
          </a:ln>
        </p:spPr>
      </p:pic>
      <p:pic>
        <p:nvPicPr>
          <p:cNvPr id="14" name="Picture Placeholder 16" descr="A picture containing person&#10;&#10;Description automatically generated">
            <a:extLst>
              <a:ext uri="{FF2B5EF4-FFF2-40B4-BE49-F238E27FC236}">
                <a16:creationId xmlns:a16="http://schemas.microsoft.com/office/drawing/2014/main" id="{29657942-DB7E-45AC-B933-9017F017E860}"/>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l="17420" r="17420"/>
          <a:stretch>
            <a:fillRect/>
          </a:stretch>
        </p:blipFill>
        <p:spPr>
          <a:xfrm>
            <a:off x="406685" y="4332036"/>
            <a:ext cx="1866252" cy="1891873"/>
          </a:xfrm>
          <a:prstGeom prst="ellipse">
            <a:avLst/>
          </a:prstGeom>
          <a:ln>
            <a:solidFill>
              <a:schemeClr val="bg1"/>
            </a:solidFill>
          </a:ln>
        </p:spPr>
      </p:pic>
    </p:spTree>
    <p:extLst>
      <p:ext uri="{BB962C8B-B14F-4D97-AF65-F5344CB8AC3E}">
        <p14:creationId xmlns:p14="http://schemas.microsoft.com/office/powerpoint/2010/main" val="4183514154"/>
      </p:ext>
    </p:extLst>
  </p:cSld>
  <p:clrMapOvr>
    <a:masterClrMapping/>
  </p:clrMapOvr>
  <p:extLst>
    <p:ext uri="{DCECCB84-F9BA-43D5-87BE-67443E8EF086}">
      <p15:sldGuideLst xmlns:p15="http://schemas.microsoft.com/office/powerpoint/2012/main">
        <p15:guide id="1" orient="horz" pos="2160">
          <p15:clr>
            <a:srgbClr val="FBAE40"/>
          </p15:clr>
        </p15:guide>
        <p15:guide id="2" pos="740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a:p>
        </p:txBody>
      </p:sp>
    </p:spTree>
    <p:extLst>
      <p:ext uri="{BB962C8B-B14F-4D97-AF65-F5344CB8AC3E}">
        <p14:creationId xmlns:p14="http://schemas.microsoft.com/office/powerpoint/2010/main" val="21689732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ED1D41A-E58D-48D6-B809-F363F2C0D080}"/>
              </a:ext>
            </a:extLst>
          </p:cNvPr>
          <p:cNvGraphicFramePr>
            <a:graphicFrameLocks noChangeAspect="1"/>
          </p:cNvGraphicFramePr>
          <p:nvPr userDrawn="1">
            <p:custDataLst>
              <p:tags r:id="rId1"/>
            </p:custDataLst>
            <p:extLst>
              <p:ext uri="{D42A27DB-BD31-4B8C-83A1-F6EECF244321}">
                <p14:modId xmlns:p14="http://schemas.microsoft.com/office/powerpoint/2010/main" val="17495353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4" name="Object 3" hidden="1">
                        <a:extLst>
                          <a:ext uri="{FF2B5EF4-FFF2-40B4-BE49-F238E27FC236}">
                            <a16:creationId xmlns:a16="http://schemas.microsoft.com/office/drawing/2014/main" id="{7ED1D41A-E58D-48D6-B809-F363F2C0D08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457198" y="205769"/>
            <a:ext cx="6427298" cy="666000"/>
          </a:xfrm>
          <a:prstGeom prst="rect">
            <a:avLst/>
          </a:prstGeom>
        </p:spPr>
        <p:txBody>
          <a:bodyPr vert="horz" anchor="ctr">
            <a:noAutofit/>
          </a:bodyPr>
          <a:lstStyle>
            <a:lvl1pPr>
              <a:defRPr>
                <a:solidFill>
                  <a:srgbClr val="FFFFFF"/>
                </a:solidFill>
                <a:latin typeface="+mj-lt"/>
                <a:ea typeface="+mj-ea"/>
                <a:cs typeface="+mj-cs"/>
                <a:sym typeface="Trebuchet MS" panose="020B0603020202020204" pitchFamily="34" charset="0"/>
              </a:defRPr>
            </a:lvl1pPr>
          </a:lstStyle>
          <a:p>
            <a:r>
              <a:rPr lang="en-US"/>
              <a:t>Click to add title</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3" name="TextBox 12">
            <a:extLst>
              <a:ext uri="{FF2B5EF4-FFF2-40B4-BE49-F238E27FC236}">
                <a16:creationId xmlns:a16="http://schemas.microsoft.com/office/drawing/2014/main" id="{9ADCC797-CE53-4C8C-9075-D7850D1EE419}"/>
              </a:ext>
            </a:extLst>
          </p:cNvPr>
          <p:cNvSpPr txBox="1"/>
          <p:nvPr userDrawn="1"/>
        </p:nvSpPr>
        <p:spPr>
          <a:xfrm>
            <a:off x="11397802" y="6356350"/>
            <a:ext cx="347729" cy="365125"/>
          </a:xfrm>
          <a:prstGeom prst="rect">
            <a:avLst/>
          </a:prstGeom>
          <a:noFill/>
        </p:spPr>
        <p:txBody>
          <a:bodyPr wrap="square" lIns="91440" tIns="45720" rIns="9144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8990B8"/>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8990B8"/>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9266229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4D5582-81BD-402A-B095-66C141F9E12B}"/>
              </a:ext>
            </a:extLst>
          </p:cNvPr>
          <p:cNvGraphicFramePr>
            <a:graphicFrameLocks noChangeAspect="1"/>
          </p:cNvGraphicFramePr>
          <p:nvPr userDrawn="1">
            <p:custDataLst>
              <p:tags r:id="rId1"/>
            </p:custDataLst>
            <p:extLst>
              <p:ext uri="{D42A27DB-BD31-4B8C-83A1-F6EECF244321}">
                <p14:modId xmlns:p14="http://schemas.microsoft.com/office/powerpoint/2010/main" val="28830172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3" name="Object 2" hidden="1">
                        <a:extLst>
                          <a:ext uri="{FF2B5EF4-FFF2-40B4-BE49-F238E27FC236}">
                            <a16:creationId xmlns:a16="http://schemas.microsoft.com/office/drawing/2014/main" id="{F94D5582-81BD-402A-B095-66C141F9E12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Title 1"/>
          <p:cNvSpPr>
            <a:spLocks noGrp="1"/>
          </p:cNvSpPr>
          <p:nvPr>
            <p:ph type="title" hasCustomPrompt="1"/>
          </p:nvPr>
        </p:nvSpPr>
        <p:spPr>
          <a:xfrm>
            <a:off x="457198" y="3826333"/>
            <a:ext cx="11277602"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sp>
        <p:nvSpPr>
          <p:cNvPr id="5" name="TextBox 4">
            <a:extLst>
              <a:ext uri="{FF2B5EF4-FFF2-40B4-BE49-F238E27FC236}">
                <a16:creationId xmlns:a16="http://schemas.microsoft.com/office/drawing/2014/main" id="{70D34AEA-47C3-4B4D-B402-607989751F42}"/>
              </a:ext>
            </a:extLst>
          </p:cNvPr>
          <p:cNvSpPr txBox="1"/>
          <p:nvPr userDrawn="1"/>
        </p:nvSpPr>
        <p:spPr>
          <a:xfrm>
            <a:off x="11397802" y="6356350"/>
            <a:ext cx="347729" cy="365125"/>
          </a:xfrm>
          <a:prstGeom prst="rect">
            <a:avLst/>
          </a:prstGeom>
          <a:noFill/>
        </p:spPr>
        <p:txBody>
          <a:bodyPr wrap="square" lIns="91440" tIns="45720" rIns="9144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715162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C44EC67-9FBE-4293-BEE9-30C1FDEFD16A}"/>
              </a:ext>
            </a:extLst>
          </p:cNvPr>
          <p:cNvGraphicFramePr>
            <a:graphicFrameLocks noChangeAspect="1"/>
          </p:cNvGraphicFramePr>
          <p:nvPr userDrawn="1">
            <p:custDataLst>
              <p:tags r:id="rId1"/>
            </p:custDataLst>
            <p:extLst>
              <p:ext uri="{D42A27DB-BD31-4B8C-83A1-F6EECF244321}">
                <p14:modId xmlns:p14="http://schemas.microsoft.com/office/powerpoint/2010/main" val="28661006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3" name="Object 2" hidden="1">
                        <a:extLst>
                          <a:ext uri="{FF2B5EF4-FFF2-40B4-BE49-F238E27FC236}">
                            <a16:creationId xmlns:a16="http://schemas.microsoft.com/office/drawing/2014/main" id="{AC44EC67-9FBE-4293-BEE9-30C1FDEFD16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tangle 5"/>
          <p:cNvSpPr/>
          <p:nvPr userDrawn="1"/>
        </p:nvSpPr>
        <p:spPr bwMode="white">
          <a:xfrm>
            <a:off x="457198" y="625475"/>
            <a:ext cx="932688" cy="93268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457198" y="3826333"/>
            <a:ext cx="11277602"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749212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6612176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5" name="TextBox 4">
            <a:extLst>
              <a:ext uri="{FF2B5EF4-FFF2-40B4-BE49-F238E27FC236}">
                <a16:creationId xmlns:a16="http://schemas.microsoft.com/office/drawing/2014/main" id="{A6A52617-7B98-4E71-821B-7CE14BAB0451}"/>
              </a:ext>
            </a:extLst>
          </p:cNvPr>
          <p:cNvSpPr txBox="1"/>
          <p:nvPr userDrawn="1"/>
        </p:nvSpPr>
        <p:spPr>
          <a:xfrm>
            <a:off x="11397802" y="6356350"/>
            <a:ext cx="347729" cy="365125"/>
          </a:xfrm>
          <a:prstGeom prst="rect">
            <a:avLst/>
          </a:prstGeom>
          <a:noFill/>
        </p:spPr>
        <p:txBody>
          <a:bodyPr wrap="square" lIns="91440" tIns="45720" rIns="9144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8746716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B220FD2-22B2-4DA8-A59C-53C87351294D}"/>
              </a:ext>
            </a:extLst>
          </p:cNvPr>
          <p:cNvGraphicFramePr>
            <a:graphicFrameLocks noChangeAspect="1"/>
          </p:cNvGraphicFramePr>
          <p:nvPr userDrawn="1">
            <p:custDataLst>
              <p:tags r:id="rId1"/>
            </p:custDataLst>
            <p:extLst>
              <p:ext uri="{D42A27DB-BD31-4B8C-83A1-F6EECF244321}">
                <p14:modId xmlns:p14="http://schemas.microsoft.com/office/powerpoint/2010/main" val="3823429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4" name="Object 3" hidden="1">
                        <a:extLst>
                          <a:ext uri="{FF2B5EF4-FFF2-40B4-BE49-F238E27FC236}">
                            <a16:creationId xmlns:a16="http://schemas.microsoft.com/office/drawing/2014/main" id="{BB220FD2-22B2-4DA8-A59C-53C87351294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457198" y="205769"/>
            <a:ext cx="11277602" cy="666000"/>
          </a:xfrm>
        </p:spPr>
        <p:txBody>
          <a:bodyPr vert="horz" anchor="ctr">
            <a:noAutofit/>
          </a:bodyPr>
          <a:lstStyle>
            <a:lvl1pPr>
              <a:defRPr>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0" name="TextBox 9">
            <a:extLst>
              <a:ext uri="{FF2B5EF4-FFF2-40B4-BE49-F238E27FC236}">
                <a16:creationId xmlns:a16="http://schemas.microsoft.com/office/drawing/2014/main" id="{09CF7E40-33C8-4DAD-95E2-254D8CF289BD}"/>
              </a:ext>
            </a:extLst>
          </p:cNvPr>
          <p:cNvSpPr txBox="1"/>
          <p:nvPr userDrawn="1"/>
        </p:nvSpPr>
        <p:spPr>
          <a:xfrm>
            <a:off x="11397802" y="6356350"/>
            <a:ext cx="347729" cy="365125"/>
          </a:xfrm>
          <a:prstGeom prst="rect">
            <a:avLst/>
          </a:prstGeom>
          <a:noFill/>
        </p:spPr>
        <p:txBody>
          <a:bodyPr wrap="square" lIns="91440" tIns="45720" rIns="9144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1868719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15B8B5-5B8E-4D0B-AC67-528A70338F21}"/>
              </a:ext>
            </a:extLst>
          </p:cNvPr>
          <p:cNvGraphicFramePr>
            <a:graphicFrameLocks noChangeAspect="1"/>
          </p:cNvGraphicFramePr>
          <p:nvPr userDrawn="1">
            <p:custDataLst>
              <p:tags r:id="rId1"/>
            </p:custDataLst>
            <p:extLst>
              <p:ext uri="{D42A27DB-BD31-4B8C-83A1-F6EECF244321}">
                <p14:modId xmlns:p14="http://schemas.microsoft.com/office/powerpoint/2010/main" val="6064305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2" name="Object 1" hidden="1">
                        <a:extLst>
                          <a:ext uri="{FF2B5EF4-FFF2-40B4-BE49-F238E27FC236}">
                            <a16:creationId xmlns:a16="http://schemas.microsoft.com/office/drawing/2014/main" id="{C515B8B5-5B8E-4D0B-AC67-528A70338F2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457198" y="2577934"/>
            <a:ext cx="2992202"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chemeClr val="tx2"/>
                </a:solidFill>
                <a:latin typeface="+mn-lt"/>
                <a:ea typeface="+mn-ea"/>
                <a:cs typeface="+mn-cs"/>
                <a:sym typeface="Trebuchet MS" panose="020B0603020202020204" pitchFamily="34" charset="0"/>
              </a:rPr>
              <a:t>Table of contents</a:t>
            </a: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2F0AC66-EACF-44D4-8659-352ECC77D646}"/>
              </a:ext>
            </a:extLst>
          </p:cNvPr>
          <p:cNvSpPr txBox="1"/>
          <p:nvPr userDrawn="1"/>
        </p:nvSpPr>
        <p:spPr>
          <a:xfrm>
            <a:off x="11397802" y="6356350"/>
            <a:ext cx="347729" cy="365125"/>
          </a:xfrm>
          <a:prstGeom prst="rect">
            <a:avLst/>
          </a:prstGeom>
          <a:noFill/>
        </p:spPr>
        <p:txBody>
          <a:bodyPr wrap="square" lIns="91440" tIns="45720" rIns="9144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0823582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D. Blank green">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32223FD-9516-4283-BE5A-E8F3C5461B77}"/>
              </a:ext>
            </a:extLst>
          </p:cNvPr>
          <p:cNvGraphicFramePr>
            <a:graphicFrameLocks noChangeAspect="1"/>
          </p:cNvGraphicFramePr>
          <p:nvPr userDrawn="1">
            <p:custDataLst>
              <p:tags r:id="rId1"/>
            </p:custDataLst>
            <p:extLst>
              <p:ext uri="{D42A27DB-BD31-4B8C-83A1-F6EECF244321}">
                <p14:modId xmlns:p14="http://schemas.microsoft.com/office/powerpoint/2010/main" val="2859485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2" name="Object 1" hidden="1">
                        <a:extLst>
                          <a:ext uri="{FF2B5EF4-FFF2-40B4-BE49-F238E27FC236}">
                            <a16:creationId xmlns:a16="http://schemas.microsoft.com/office/drawing/2014/main" id="{632223FD-9516-4283-BE5A-E8F3C5461B7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C72A9F7F-2DC3-4AC7-A16A-26D5E267F611}"/>
              </a:ext>
            </a:extLst>
          </p:cNvPr>
          <p:cNvSpPr txBox="1"/>
          <p:nvPr userDrawn="1"/>
        </p:nvSpPr>
        <p:spPr>
          <a:xfrm>
            <a:off x="11397802" y="6356350"/>
            <a:ext cx="347729" cy="365125"/>
          </a:xfrm>
          <a:prstGeom prst="rect">
            <a:avLst/>
          </a:prstGeom>
          <a:noFill/>
        </p:spPr>
        <p:txBody>
          <a:bodyPr wrap="square" lIns="91440" tIns="45720" rIns="9144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0957065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18B5A3A-9160-4319-9A7E-532F623DB872}"/>
              </a:ext>
            </a:extLst>
          </p:cNvPr>
          <p:cNvGraphicFramePr>
            <a:graphicFrameLocks noChangeAspect="1"/>
          </p:cNvGraphicFramePr>
          <p:nvPr userDrawn="1">
            <p:custDataLst>
              <p:tags r:id="rId1"/>
            </p:custDataLst>
            <p:extLst>
              <p:ext uri="{D42A27DB-BD31-4B8C-83A1-F6EECF244321}">
                <p14:modId xmlns:p14="http://schemas.microsoft.com/office/powerpoint/2010/main" val="2395467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2" name="Object 1" hidden="1">
                        <a:extLst>
                          <a:ext uri="{FF2B5EF4-FFF2-40B4-BE49-F238E27FC236}">
                            <a16:creationId xmlns:a16="http://schemas.microsoft.com/office/drawing/2014/main" id="{618B5A3A-9160-4319-9A7E-532F623DB8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42479740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686F3BE-CC88-428A-9045-2CC00AC4F80C}"/>
              </a:ext>
            </a:extLst>
          </p:cNvPr>
          <p:cNvGraphicFramePr>
            <a:graphicFrameLocks noChangeAspect="1"/>
          </p:cNvGraphicFramePr>
          <p:nvPr userDrawn="1">
            <p:custDataLst>
              <p:tags r:id="rId1"/>
            </p:custDataLst>
            <p:extLst>
              <p:ext uri="{D42A27DB-BD31-4B8C-83A1-F6EECF244321}">
                <p14:modId xmlns:p14="http://schemas.microsoft.com/office/powerpoint/2010/main" val="28373417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2" name="Object 1" hidden="1">
                        <a:extLst>
                          <a:ext uri="{FF2B5EF4-FFF2-40B4-BE49-F238E27FC236}">
                            <a16:creationId xmlns:a16="http://schemas.microsoft.com/office/drawing/2014/main" id="{4686F3BE-CC88-428A-9045-2CC00AC4F80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760927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D. End">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6282716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3AD383B8-5122-4F53-B7D5-00B0C6712C58}"/>
              </a:ext>
            </a:extLst>
          </p:cNvPr>
          <p:cNvPicPr>
            <a:picLocks noChangeAspect="1"/>
          </p:cNvPicPr>
          <p:nvPr userDrawn="1"/>
        </p:nvPicPr>
        <p:blipFill>
          <a:blip r:embed="rId5"/>
          <a:stretch>
            <a:fillRect/>
          </a:stretch>
        </p:blipFill>
        <p:spPr>
          <a:xfrm>
            <a:off x="847291" y="1468981"/>
            <a:ext cx="3937000" cy="3568700"/>
          </a:xfrm>
          <a:prstGeom prst="rect">
            <a:avLst/>
          </a:prstGeom>
        </p:spPr>
      </p:pic>
      <p:pic>
        <p:nvPicPr>
          <p:cNvPr id="11" name="Picture 10">
            <a:extLst>
              <a:ext uri="{FF2B5EF4-FFF2-40B4-BE49-F238E27FC236}">
                <a16:creationId xmlns:a16="http://schemas.microsoft.com/office/drawing/2014/main" id="{E0429420-07AF-4D87-B845-0A5D1027FD8B}"/>
              </a:ext>
            </a:extLst>
          </p:cNvPr>
          <p:cNvPicPr>
            <a:picLocks noChangeAspect="1"/>
          </p:cNvPicPr>
          <p:nvPr userDrawn="1"/>
        </p:nvPicPr>
        <p:blipFill>
          <a:blip r:embed="rId6"/>
          <a:stretch>
            <a:fillRect/>
          </a:stretch>
        </p:blipFill>
        <p:spPr>
          <a:xfrm>
            <a:off x="456261" y="3292760"/>
            <a:ext cx="2260600" cy="2044700"/>
          </a:xfrm>
          <a:prstGeom prst="rect">
            <a:avLst/>
          </a:prstGeom>
        </p:spPr>
      </p:pic>
      <p:sp>
        <p:nvSpPr>
          <p:cNvPr id="12" name="Picture Placeholder 101">
            <a:extLst>
              <a:ext uri="{FF2B5EF4-FFF2-40B4-BE49-F238E27FC236}">
                <a16:creationId xmlns:a16="http://schemas.microsoft.com/office/drawing/2014/main" id="{4076B794-E7C3-4D17-A3C8-0D228DDBAEC9}"/>
              </a:ext>
            </a:extLst>
          </p:cNvPr>
          <p:cNvSpPr>
            <a:spLocks noGrp="1"/>
          </p:cNvSpPr>
          <p:nvPr>
            <p:ph type="pic" sz="quarter" idx="14" hasCustomPrompt="1"/>
          </p:nvPr>
        </p:nvSpPr>
        <p:spPr>
          <a:xfrm>
            <a:off x="749197" y="3364197"/>
            <a:ext cx="1895476" cy="1895476"/>
          </a:xfrm>
          <a:prstGeom prst="ellipse">
            <a:avLst/>
          </a:prstGeom>
          <a:solidFill>
            <a:srgbClr val="9B6D56"/>
          </a:solidFill>
          <a:ln>
            <a:solidFill>
              <a:schemeClr val="bg1"/>
            </a:solidFill>
          </a:ln>
        </p:spPr>
        <p:txBody>
          <a:bodyPr anchor="ctr"/>
          <a:lstStyle>
            <a:lvl1pPr marL="0" indent="0" algn="ctr">
              <a:buNone/>
              <a:defRPr sz="2400">
                <a:solidFill>
                  <a:schemeClr val="bg1"/>
                </a:solidFill>
                <a:latin typeface="+mn-lt"/>
                <a:ea typeface="+mn-ea"/>
                <a:cs typeface="+mn-cs"/>
              </a:defRPr>
            </a:lvl1pPr>
          </a:lstStyle>
          <a:p>
            <a:r>
              <a:rPr lang="en-US"/>
              <a:t>Insert visual</a:t>
            </a:r>
          </a:p>
        </p:txBody>
      </p:sp>
      <p:sp>
        <p:nvSpPr>
          <p:cNvPr id="13" name="Picture Placeholder 4">
            <a:extLst>
              <a:ext uri="{FF2B5EF4-FFF2-40B4-BE49-F238E27FC236}">
                <a16:creationId xmlns:a16="http://schemas.microsoft.com/office/drawing/2014/main" id="{66A17469-BACA-42F6-9414-288F9A894363}"/>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rgbClr val="83725B"/>
          </a:solidFill>
          <a:ln>
            <a:solidFill>
              <a:schemeClr val="bg1"/>
            </a:solidFill>
          </a:ln>
        </p:spPr>
        <p:txBody>
          <a:bodyPr wrap="square" anchor="ctr">
            <a:noAutofit/>
          </a:bodyPr>
          <a:lstStyle>
            <a:lvl1pPr marL="0" indent="0" algn="ctr">
              <a:buNone/>
              <a:defRPr sz="3200">
                <a:solidFill>
                  <a:schemeClr val="bg1"/>
                </a:solidFill>
                <a:latin typeface="+mn-lt"/>
                <a:ea typeface="+mn-ea"/>
                <a:cs typeface="+mn-cs"/>
              </a:defRPr>
            </a:lvl1pPr>
          </a:lstStyle>
          <a:p>
            <a:r>
              <a:rPr lang="en-US"/>
              <a:t>Insert </a:t>
            </a:r>
            <a:br>
              <a:rPr lang="en-US"/>
            </a:br>
            <a:r>
              <a:rPr lang="en-US"/>
              <a:t>visual</a:t>
            </a:r>
          </a:p>
        </p:txBody>
      </p:sp>
      <p:pic>
        <p:nvPicPr>
          <p:cNvPr id="14" name="Picture 13">
            <a:extLst>
              <a:ext uri="{FF2B5EF4-FFF2-40B4-BE49-F238E27FC236}">
                <a16:creationId xmlns:a16="http://schemas.microsoft.com/office/drawing/2014/main" id="{00289363-8257-48FF-9774-5123BBE53542}"/>
              </a:ext>
            </a:extLst>
          </p:cNvPr>
          <p:cNvPicPr>
            <a:picLocks noChangeAspect="1"/>
          </p:cNvPicPr>
          <p:nvPr userDrawn="1"/>
        </p:nvPicPr>
        <p:blipFill>
          <a:blip r:embed="rId7"/>
          <a:stretch>
            <a:fillRect/>
          </a:stretch>
        </p:blipFill>
        <p:spPr>
          <a:xfrm>
            <a:off x="10234592" y="544512"/>
            <a:ext cx="1422400" cy="368300"/>
          </a:xfrm>
          <a:prstGeom prst="rect">
            <a:avLst/>
          </a:prstGeom>
        </p:spPr>
      </p:pic>
      <p:pic>
        <p:nvPicPr>
          <p:cNvPr id="16" name="Picture 15">
            <a:extLst>
              <a:ext uri="{FF2B5EF4-FFF2-40B4-BE49-F238E27FC236}">
                <a16:creationId xmlns:a16="http://schemas.microsoft.com/office/drawing/2014/main" id="{C3A6A8A0-ACB4-4DF7-82AF-0CA4BD26056E}"/>
              </a:ext>
            </a:extLst>
          </p:cNvPr>
          <p:cNvPicPr>
            <a:picLocks noChangeAspect="1"/>
          </p:cNvPicPr>
          <p:nvPr userDrawn="1"/>
        </p:nvPicPr>
        <p:blipFill>
          <a:blip r:embed="rId8"/>
          <a:stretch>
            <a:fillRect/>
          </a:stretch>
        </p:blipFill>
        <p:spPr>
          <a:xfrm>
            <a:off x="9829719" y="550086"/>
            <a:ext cx="241300" cy="368300"/>
          </a:xfrm>
          <a:prstGeom prst="rect">
            <a:avLst/>
          </a:prstGeom>
        </p:spPr>
      </p:pic>
      <p:sp>
        <p:nvSpPr>
          <p:cNvPr id="17" name="Title 1">
            <a:extLst>
              <a:ext uri="{FF2B5EF4-FFF2-40B4-BE49-F238E27FC236}">
                <a16:creationId xmlns:a16="http://schemas.microsoft.com/office/drawing/2014/main" id="{4449CA07-B5FA-437B-9409-A95C5AE3CF76}"/>
              </a:ext>
            </a:extLst>
          </p:cNvPr>
          <p:cNvSpPr txBox="1">
            <a:spLocks/>
          </p:cNvSpPr>
          <p:nvPr userDrawn="1"/>
        </p:nvSpPr>
        <p:spPr>
          <a:xfrm>
            <a:off x="5392738" y="2867097"/>
            <a:ext cx="6343001" cy="676275"/>
          </a:xfrm>
          <a:prstGeom prst="rect">
            <a:avLst/>
          </a:prstGeom>
        </p:spPr>
        <p:txBody>
          <a:bodyPr anchor="b">
            <a:normAutofit/>
          </a:bodyPr>
          <a:lstStyle>
            <a:lvl1pPr algn="l" defTabSz="914400" rtl="0" eaLnBrk="1" latinLnBrk="0" hangingPunct="1">
              <a:lnSpc>
                <a:spcPct val="90000"/>
              </a:lnSpc>
              <a:spcBef>
                <a:spcPct val="0"/>
              </a:spcBef>
              <a:buNone/>
              <a:defRPr sz="2800" kern="1200">
                <a:solidFill>
                  <a:schemeClr val="bg1"/>
                </a:solidFill>
                <a:latin typeface="+mj-lt"/>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mn-lt"/>
                <a:ea typeface="+mn-ea"/>
                <a:cs typeface="+mn-cs"/>
              </a:rPr>
              <a:t>Conclusion</a:t>
            </a:r>
          </a:p>
        </p:txBody>
      </p:sp>
      <p:sp>
        <p:nvSpPr>
          <p:cNvPr id="18" name="Rectangle 17">
            <a:extLst>
              <a:ext uri="{FF2B5EF4-FFF2-40B4-BE49-F238E27FC236}">
                <a16:creationId xmlns:a16="http://schemas.microsoft.com/office/drawing/2014/main" id="{C315DB0B-6235-4EDE-8F85-A5154C1142CA}"/>
              </a:ext>
            </a:extLst>
          </p:cNvPr>
          <p:cNvSpPr/>
          <p:nvPr userDrawn="1"/>
        </p:nvSpPr>
        <p:spPr>
          <a:xfrm>
            <a:off x="0" y="6593974"/>
            <a:ext cx="12192000" cy="264026"/>
          </a:xfrm>
          <a:prstGeom prst="rect">
            <a:avLst/>
          </a:prstGeom>
          <a:solidFill>
            <a:srgbClr val="83725B"/>
          </a:solidFill>
          <a:ln w="12700" cap="flat" cmpd="sng" algn="ctr">
            <a:solidFill>
              <a:srgbClr val="00389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9574964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a:p>
        </p:txBody>
      </p:sp>
    </p:spTree>
    <p:extLst>
      <p:ext uri="{BB962C8B-B14F-4D97-AF65-F5344CB8AC3E}">
        <p14:creationId xmlns:p14="http://schemas.microsoft.com/office/powerpoint/2010/main" val="282031464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A828EED-165B-4C33-BB20-2775159E500D}"/>
              </a:ext>
            </a:extLst>
          </p:cNvPr>
          <p:cNvGraphicFramePr>
            <a:graphicFrameLocks noChangeAspect="1"/>
          </p:cNvGraphicFramePr>
          <p:nvPr userDrawn="1">
            <p:custDataLst>
              <p:tags r:id="rId1"/>
            </p:custDataLst>
            <p:extLst>
              <p:ext uri="{D42A27DB-BD31-4B8C-83A1-F6EECF244321}">
                <p14:modId xmlns:p14="http://schemas.microsoft.com/office/powerpoint/2010/main" val="16062425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2" name="Object 1" hidden="1">
                        <a:extLst>
                          <a:ext uri="{FF2B5EF4-FFF2-40B4-BE49-F238E27FC236}">
                            <a16:creationId xmlns:a16="http://schemas.microsoft.com/office/drawing/2014/main" id="{0A828EED-165B-4C33-BB20-2775159E500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rgbClr val="8990B8"/>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rgbClr val="8990B8"/>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rgbClr val="8990B8"/>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Tree>
    <p:extLst>
      <p:ext uri="{BB962C8B-B14F-4D97-AF65-F5344CB8AC3E}">
        <p14:creationId xmlns:p14="http://schemas.microsoft.com/office/powerpoint/2010/main" val="13510315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7901039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Rectangle 10"/>
          <p:cNvSpPr/>
          <p:nvPr userDrawn="1"/>
        </p:nvSpPr>
        <p:spPr bwMode="invGray">
          <a:xfrm>
            <a:off x="1215343"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endParaRPr>
          </a:p>
        </p:txBody>
      </p:sp>
      <p:sp>
        <p:nvSpPr>
          <p:cNvPr id="12" name="Rectangle 11"/>
          <p:cNvSpPr/>
          <p:nvPr userDrawn="1">
            <p:custDataLst>
              <p:tags r:id="rId2"/>
            </p:custDataLst>
          </p:nvPr>
        </p:nvSpPr>
        <p:spPr>
          <a:xfrm>
            <a:off x="2336680"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endParaRPr>
          </a:p>
        </p:txBody>
      </p:sp>
      <p:sp>
        <p:nvSpPr>
          <p:cNvPr id="2" name="TextBox 1"/>
          <p:cNvSpPr txBox="1"/>
          <p:nvPr userDrawn="1"/>
        </p:nvSpPr>
        <p:spPr>
          <a:xfrm>
            <a:off x="457198" y="907198"/>
            <a:ext cx="3448800" cy="3537802"/>
          </a:xfrm>
          <a:prstGeom prst="rect">
            <a:avLst/>
          </a:prstGeom>
          <a:noFill/>
          <a:ln>
            <a:solidFill>
              <a:schemeClr val="bg1"/>
            </a:solidFill>
          </a:ln>
        </p:spPr>
        <p:txBody>
          <a:bodyPr wrap="square" lIns="612000" tIns="468000" rIns="0" bIns="0" rtlCol="0" anchor="t">
            <a:noAutofit/>
          </a:bodyPr>
          <a:lstStyle/>
          <a:p>
            <a:pPr>
              <a:lnSpc>
                <a:spcPct val="90000"/>
              </a:lnSpc>
              <a:spcAft>
                <a:spcPts val="600"/>
              </a:spcAft>
            </a:pPr>
            <a:endParaRPr lang="en-US" sz="5400">
              <a:solidFill>
                <a:schemeClr val="bg1"/>
              </a:solidFill>
              <a:latin typeface="+mn-lt"/>
              <a:ea typeface="+mn-ea"/>
              <a:cs typeface="+mn-cs"/>
            </a:endParaRPr>
          </a:p>
        </p:txBody>
      </p:sp>
      <p:sp>
        <p:nvSpPr>
          <p:cNvPr id="10" name="TextBox 1"/>
          <p:cNvSpPr txBox="1"/>
          <p:nvPr userDrawn="1"/>
        </p:nvSpPr>
        <p:spPr>
          <a:xfrm>
            <a:off x="896271" y="1115416"/>
            <a:ext cx="2569934" cy="881780"/>
          </a:xfrm>
          <a:prstGeom prst="rect">
            <a:avLst/>
          </a:prstGeom>
          <a:noFill/>
        </p:spPr>
        <p:txBody>
          <a:bodyPr wrap="none" rtlCol="0">
            <a:spAutoFit/>
          </a:bodyPr>
          <a:lstStyle/>
          <a:p>
            <a:pPr algn="ctr" fontAlgn="auto">
              <a:lnSpc>
                <a:spcPct val="95000"/>
              </a:lnSpc>
              <a:spcBef>
                <a:spcPts val="0"/>
              </a:spcBef>
              <a:spcAft>
                <a:spcPts val="0"/>
              </a:spcAft>
            </a:pPr>
            <a:r>
              <a:rPr lang="en-US" sz="5400">
                <a:solidFill>
                  <a:schemeClr val="bg1"/>
                </a:solidFill>
                <a:latin typeface="+mn-lt"/>
                <a:ea typeface="+mn-ea"/>
                <a:cs typeface="+mn-cs"/>
              </a:rPr>
              <a:t>Agenda</a:t>
            </a:r>
          </a:p>
        </p:txBody>
      </p:sp>
      <p:sp>
        <p:nvSpPr>
          <p:cNvPr id="7" name="TextBox 6">
            <a:extLst>
              <a:ext uri="{FF2B5EF4-FFF2-40B4-BE49-F238E27FC236}">
                <a16:creationId xmlns:a16="http://schemas.microsoft.com/office/drawing/2014/main" id="{F59C675E-6619-43CC-A6AD-74AD6C508919}"/>
              </a:ext>
            </a:extLst>
          </p:cNvPr>
          <p:cNvSpPr txBox="1"/>
          <p:nvPr userDrawn="1"/>
        </p:nvSpPr>
        <p:spPr>
          <a:xfrm>
            <a:off x="11397802" y="6356350"/>
            <a:ext cx="347729" cy="365125"/>
          </a:xfrm>
          <a:prstGeom prst="rect">
            <a:avLst/>
          </a:prstGeom>
          <a:noFill/>
        </p:spPr>
        <p:txBody>
          <a:bodyPr wrap="square" lIns="91440" tIns="45720" rIns="9144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7396980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1903777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endParaRPr>
          </a:p>
        </p:txBody>
      </p:sp>
      <p:sp>
        <p:nvSpPr>
          <p:cNvPr id="5" name="TextBox 4">
            <a:extLst>
              <a:ext uri="{FF2B5EF4-FFF2-40B4-BE49-F238E27FC236}">
                <a16:creationId xmlns:a16="http://schemas.microsoft.com/office/drawing/2014/main" id="{C3CA2C70-F9A0-4AE5-8B2A-CD878EB24894}"/>
              </a:ext>
            </a:extLst>
          </p:cNvPr>
          <p:cNvSpPr txBox="1"/>
          <p:nvPr userDrawn="1"/>
        </p:nvSpPr>
        <p:spPr>
          <a:xfrm>
            <a:off x="11397802" y="6356350"/>
            <a:ext cx="347729" cy="365125"/>
          </a:xfrm>
          <a:prstGeom prst="rect">
            <a:avLst/>
          </a:prstGeom>
          <a:noFill/>
        </p:spPr>
        <p:txBody>
          <a:bodyPr wrap="square" lIns="91440" tIns="45720" rIns="9144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867410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5271849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Title 1"/>
          <p:cNvSpPr txBox="1">
            <a:spLocks/>
          </p:cNvSpPr>
          <p:nvPr userDrawn="1"/>
        </p:nvSpPr>
        <p:spPr>
          <a:xfrm>
            <a:off x="457198" y="622800"/>
            <a:ext cx="7362800"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bg1"/>
                </a:solidFill>
                <a:latin typeface="+mn-lt"/>
                <a:ea typeface="+mn-ea"/>
                <a:cs typeface="+mn-cs"/>
              </a:rPr>
              <a:t>Agenda</a:t>
            </a:r>
          </a:p>
        </p:txBody>
      </p:sp>
      <p:cxnSp>
        <p:nvCxnSpPr>
          <p:cNvPr id="13" name="Straight Connector 12"/>
          <p:cNvCxnSpPr/>
          <p:nvPr userDrawn="1"/>
        </p:nvCxnSpPr>
        <p:spPr bwMode="white">
          <a:xfrm>
            <a:off x="457198" y="1206000"/>
            <a:ext cx="117380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4D4BF23-5E05-45A3-9980-CFE6348488AC}"/>
              </a:ext>
            </a:extLst>
          </p:cNvPr>
          <p:cNvSpPr txBox="1"/>
          <p:nvPr userDrawn="1"/>
        </p:nvSpPr>
        <p:spPr>
          <a:xfrm>
            <a:off x="11397802" y="6356350"/>
            <a:ext cx="347729" cy="365125"/>
          </a:xfrm>
          <a:prstGeom prst="rect">
            <a:avLst/>
          </a:prstGeom>
          <a:noFill/>
        </p:spPr>
        <p:txBody>
          <a:bodyPr wrap="square" lIns="91440" tIns="45720" rIns="9144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988656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2118449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7" name="TextBox 16"/>
          <p:cNvSpPr txBox="1"/>
          <p:nvPr userDrawn="1"/>
        </p:nvSpPr>
        <p:spPr>
          <a:xfrm>
            <a:off x="457198"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a:solidFill>
                  <a:schemeClr val="bg1"/>
                </a:solidFill>
                <a:latin typeface="+mn-lt"/>
                <a:ea typeface="+mn-ea"/>
                <a:cs typeface="+mn-cs"/>
              </a:rPr>
              <a:t>Agenda</a:t>
            </a:r>
          </a:p>
        </p:txBody>
      </p:sp>
      <p:sp>
        <p:nvSpPr>
          <p:cNvPr id="6" name="TextBox 5">
            <a:extLst>
              <a:ext uri="{FF2B5EF4-FFF2-40B4-BE49-F238E27FC236}">
                <a16:creationId xmlns:a16="http://schemas.microsoft.com/office/drawing/2014/main" id="{4E0AD57C-4AE4-48A9-AA04-E438BD480315}"/>
              </a:ext>
            </a:extLst>
          </p:cNvPr>
          <p:cNvSpPr txBox="1"/>
          <p:nvPr userDrawn="1"/>
        </p:nvSpPr>
        <p:spPr>
          <a:xfrm>
            <a:off x="11397802" y="6356350"/>
            <a:ext cx="347729" cy="365125"/>
          </a:xfrm>
          <a:prstGeom prst="rect">
            <a:avLst/>
          </a:prstGeom>
          <a:noFill/>
        </p:spPr>
        <p:txBody>
          <a:bodyPr wrap="square" lIns="91440" tIns="45720" rIns="9144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8990B8"/>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8990B8"/>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15495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2766609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Rectangle 7"/>
          <p:cNvSpPr/>
          <p:nvPr userDrawn="1"/>
        </p:nvSpPr>
        <p:spPr bwMode="invGray">
          <a:xfrm>
            <a:off x="1215343" y="4691187"/>
            <a:ext cx="929337" cy="995874"/>
          </a:xfrm>
          <a:prstGeom prst="rect">
            <a:avLst/>
          </a:prstGeom>
          <a:noFill/>
          <a:ln w="952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endParaRPr>
          </a:p>
        </p:txBody>
      </p:sp>
      <p:sp>
        <p:nvSpPr>
          <p:cNvPr id="10" name="Rectangle 9"/>
          <p:cNvSpPr/>
          <p:nvPr userDrawn="1">
            <p:custDataLst>
              <p:tags r:id="rId2"/>
            </p:custDataLst>
          </p:nvPr>
        </p:nvSpPr>
        <p:spPr>
          <a:xfrm>
            <a:off x="2336680" y="4691187"/>
            <a:ext cx="1570152" cy="1468176"/>
          </a:xfrm>
          <a:prstGeom prst="rect">
            <a:avLst/>
          </a:prstGeom>
          <a:noFill/>
          <a:ln w="9525" cmpd="sng">
            <a:solidFill>
              <a:schemeClr val="tx2"/>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endParaRPr>
          </a:p>
        </p:txBody>
      </p:sp>
      <p:sp>
        <p:nvSpPr>
          <p:cNvPr id="11" name="TextBox 10"/>
          <p:cNvSpPr txBox="1"/>
          <p:nvPr userDrawn="1"/>
        </p:nvSpPr>
        <p:spPr>
          <a:xfrm>
            <a:off x="457198" y="907197"/>
            <a:ext cx="3448800" cy="3512403"/>
          </a:xfrm>
          <a:prstGeom prst="rect">
            <a:avLst/>
          </a:prstGeom>
          <a:noFill/>
          <a:ln>
            <a:solidFill>
              <a:schemeClr val="tx2"/>
            </a:solidFill>
          </a:ln>
        </p:spPr>
        <p:txBody>
          <a:bodyPr wrap="square" lIns="612000" tIns="468000" rIns="0" bIns="0" rtlCol="0" anchor="t">
            <a:noAutofit/>
          </a:bodyPr>
          <a:lstStyle/>
          <a:p>
            <a:pPr>
              <a:lnSpc>
                <a:spcPct val="90000"/>
              </a:lnSpc>
              <a:spcAft>
                <a:spcPts val="600"/>
              </a:spcAft>
            </a:pPr>
            <a:endParaRPr lang="en-US" sz="5400">
              <a:solidFill>
                <a:schemeClr val="accent4"/>
              </a:solidFill>
              <a:latin typeface="+mn-lt"/>
              <a:ea typeface="+mn-ea"/>
              <a:cs typeface="+mn-cs"/>
            </a:endParaRPr>
          </a:p>
        </p:txBody>
      </p:sp>
      <p:sp>
        <p:nvSpPr>
          <p:cNvPr id="9" name="TextBox 1"/>
          <p:cNvSpPr txBox="1"/>
          <p:nvPr userDrawn="1"/>
        </p:nvSpPr>
        <p:spPr>
          <a:xfrm>
            <a:off x="896271" y="1115416"/>
            <a:ext cx="2569934"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solidFill>
                  <a:schemeClr val="tx2"/>
                </a:solidFill>
                <a:latin typeface="+mn-lt"/>
                <a:ea typeface="+mn-ea"/>
                <a:cs typeface="+mn-cs"/>
              </a:rPr>
              <a:t>Agenda</a:t>
            </a:r>
          </a:p>
        </p:txBody>
      </p:sp>
    </p:spTree>
    <p:extLst>
      <p:ext uri="{BB962C8B-B14F-4D97-AF65-F5344CB8AC3E}">
        <p14:creationId xmlns:p14="http://schemas.microsoft.com/office/powerpoint/2010/main" val="25463896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2938814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Rectangle 7"/>
          <p:cNvSpPr/>
          <p:nvPr userDrawn="1"/>
        </p:nvSpPr>
        <p:spPr bwMode="white">
          <a:xfrm>
            <a:off x="1284743" y="1428131"/>
            <a:ext cx="947672" cy="947672"/>
          </a:xfrm>
          <a:prstGeom prst="rect">
            <a:avLst/>
          </a:prstGeom>
          <a:noFill/>
          <a:ln w="952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endParaRPr>
          </a:p>
        </p:txBody>
      </p:sp>
    </p:spTree>
    <p:extLst>
      <p:ext uri="{BB962C8B-B14F-4D97-AF65-F5344CB8AC3E}">
        <p14:creationId xmlns:p14="http://schemas.microsoft.com/office/powerpoint/2010/main" val="2875431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4633905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itle 1"/>
          <p:cNvSpPr txBox="1">
            <a:spLocks/>
          </p:cNvSpPr>
          <p:nvPr userDrawn="1"/>
        </p:nvSpPr>
        <p:spPr>
          <a:xfrm>
            <a:off x="457198" y="622800"/>
            <a:ext cx="7362800"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tx2"/>
                </a:solidFill>
                <a:latin typeface="+mn-lt"/>
                <a:ea typeface="+mn-ea"/>
                <a:cs typeface="+mn-cs"/>
              </a:rPr>
              <a:t>Agenda</a:t>
            </a:r>
          </a:p>
        </p:txBody>
      </p:sp>
      <p:cxnSp>
        <p:nvCxnSpPr>
          <p:cNvPr id="9" name="Straight Connector 8"/>
          <p:cNvCxnSpPr/>
          <p:nvPr userDrawn="1"/>
        </p:nvCxnSpPr>
        <p:spPr bwMode="white">
          <a:xfrm>
            <a:off x="457198" y="1206000"/>
            <a:ext cx="11738004" cy="0"/>
          </a:xfrm>
          <a:prstGeom prst="line">
            <a:avLst/>
          </a:prstGeom>
          <a:ln w="9525"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96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9026375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0" name="TextBox 9"/>
          <p:cNvSpPr txBox="1"/>
          <p:nvPr userDrawn="1"/>
        </p:nvSpPr>
        <p:spPr>
          <a:xfrm>
            <a:off x="457198"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a:solidFill>
                  <a:schemeClr val="bg1"/>
                </a:solidFill>
                <a:latin typeface="+mn-lt"/>
                <a:ea typeface="+mn-ea"/>
                <a:cs typeface="+mn-cs"/>
              </a:rPr>
              <a:t>Agenda</a:t>
            </a:r>
          </a:p>
        </p:txBody>
      </p:sp>
      <p:sp>
        <p:nvSpPr>
          <p:cNvPr id="6" name="TextBox 5">
            <a:extLst>
              <a:ext uri="{FF2B5EF4-FFF2-40B4-BE49-F238E27FC236}">
                <a16:creationId xmlns:a16="http://schemas.microsoft.com/office/drawing/2014/main" id="{2ED70FFF-4997-485D-B303-167169DF32C3}"/>
              </a:ext>
            </a:extLst>
          </p:cNvPr>
          <p:cNvSpPr txBox="1"/>
          <p:nvPr userDrawn="1"/>
        </p:nvSpPr>
        <p:spPr>
          <a:xfrm>
            <a:off x="11397802" y="6356350"/>
            <a:ext cx="347729" cy="365125"/>
          </a:xfrm>
          <a:prstGeom prst="rect">
            <a:avLst/>
          </a:prstGeom>
          <a:noFill/>
        </p:spPr>
        <p:txBody>
          <a:bodyPr wrap="square" lIns="91440" tIns="45720" rIns="9144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8990B8"/>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8990B8"/>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534137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8394332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457198" y="2577934"/>
            <a:ext cx="2992202"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chemeClr val="tx2"/>
                </a:solidFill>
                <a:latin typeface="+mn-lt"/>
                <a:ea typeface="+mn-ea"/>
                <a:cs typeface="+mn-cs"/>
                <a:sym typeface="Trebuchet MS" panose="020B0603020202020204" pitchFamily="34" charset="0"/>
              </a:rPr>
              <a:t>Table of contents</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DBE4C8E-E4C5-4FFE-AD23-2126464D2DD6}"/>
              </a:ext>
            </a:extLst>
          </p:cNvPr>
          <p:cNvSpPr txBox="1"/>
          <p:nvPr userDrawn="1"/>
        </p:nvSpPr>
        <p:spPr>
          <a:xfrm>
            <a:off x="11397802" y="6356350"/>
            <a:ext cx="347729" cy="365125"/>
          </a:xfrm>
          <a:prstGeom prst="rect">
            <a:avLst/>
          </a:prstGeom>
          <a:noFill/>
        </p:spPr>
        <p:txBody>
          <a:bodyPr wrap="square" lIns="91440" tIns="45720" rIns="9144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4176920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bg bwMode="auto">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62" y="1622"/>
          <a:ext cx="215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62" y="1622"/>
                        <a:ext cx="2159" cy="1619"/>
                      </a:xfrm>
                      <a:prstGeom prst="rect">
                        <a:avLst/>
                      </a:prstGeom>
                    </p:spPr>
                  </p:pic>
                </p:oleObj>
              </mc:Fallback>
            </mc:AlternateContent>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a:t>Click to edit Master title style</a:t>
            </a:r>
          </a:p>
        </p:txBody>
      </p:sp>
    </p:spTree>
    <p:extLst>
      <p:ext uri="{BB962C8B-B14F-4D97-AF65-F5344CB8AC3E}">
        <p14:creationId xmlns:p14="http://schemas.microsoft.com/office/powerpoint/2010/main" val="327169629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Custom Layout_1">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B220FD2-22B2-4DA8-A59C-53C87351294D}"/>
              </a:ext>
            </a:extLst>
          </p:cNvPr>
          <p:cNvGraphicFramePr>
            <a:graphicFrameLocks noChangeAspect="1"/>
          </p:cNvGraphicFramePr>
          <p:nvPr userDrawn="1">
            <p:custDataLst>
              <p:tags r:id="rId1"/>
            </p:custDataLst>
            <p:extLst>
              <p:ext uri="{D42A27DB-BD31-4B8C-83A1-F6EECF244321}">
                <p14:modId xmlns:p14="http://schemas.microsoft.com/office/powerpoint/2010/main" val="38207356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4" name="Object 3" hidden="1">
                        <a:extLst>
                          <a:ext uri="{FF2B5EF4-FFF2-40B4-BE49-F238E27FC236}">
                            <a16:creationId xmlns:a16="http://schemas.microsoft.com/office/drawing/2014/main" id="{BB220FD2-22B2-4DA8-A59C-53C87351294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706438" y="2241800"/>
            <a:ext cx="6343001" cy="676275"/>
          </a:xfrm>
        </p:spPr>
        <p:txBody>
          <a:bodyPr vert="horz" lIns="91440" tIns="45720" rIns="91440" bIns="45720" anchor="b">
            <a:noAutofit/>
          </a:bodyPr>
          <a:lstStyle>
            <a:lvl1pPr>
              <a:defRPr sz="2800">
                <a:solidFill>
                  <a:schemeClr val="bg1"/>
                </a:solidFill>
                <a:latin typeface="+mj-lt"/>
                <a:ea typeface="+mj-ea"/>
                <a:cs typeface="+mj-cs"/>
                <a:sym typeface="Trebuchet MS" panose="020B0603020202020204" pitchFamily="34" charset="0"/>
              </a:defRPr>
            </a:lvl1pPr>
          </a:lstStyle>
          <a:p>
            <a:r>
              <a:rPr lang="en-US"/>
              <a:t>Divider Slide</a:t>
            </a:r>
          </a:p>
        </p:txBody>
      </p:sp>
      <p:sp>
        <p:nvSpPr>
          <p:cNvPr id="12" name="Rectangle 11">
            <a:extLst>
              <a:ext uri="{FF2B5EF4-FFF2-40B4-BE49-F238E27FC236}">
                <a16:creationId xmlns:a16="http://schemas.microsoft.com/office/drawing/2014/main" id="{B6C62588-AAA4-4CA6-B345-9FB08B719BEC}"/>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a typeface="+mn-ea"/>
              <a:cs typeface="+mn-cs"/>
            </a:endParaRPr>
          </a:p>
        </p:txBody>
      </p:sp>
      <p:sp>
        <p:nvSpPr>
          <p:cNvPr id="13" name="Picture Placeholder 5">
            <a:extLst>
              <a:ext uri="{FF2B5EF4-FFF2-40B4-BE49-F238E27FC236}">
                <a16:creationId xmlns:a16="http://schemas.microsoft.com/office/drawing/2014/main" id="{84344C6C-D5DB-42A2-BB1A-E2438450E823}"/>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latin typeface="+mn-lt"/>
                <a:ea typeface="+mn-ea"/>
                <a:cs typeface="+mn-cs"/>
              </a:defRPr>
            </a:lvl1pPr>
          </a:lstStyle>
          <a:p>
            <a:r>
              <a:rPr lang="en-US"/>
              <a:t>Insert </a:t>
            </a:r>
            <a:br>
              <a:rPr lang="en-US"/>
            </a:br>
            <a:r>
              <a:rPr lang="en-US"/>
              <a:t>visual</a:t>
            </a:r>
          </a:p>
        </p:txBody>
      </p:sp>
      <p:sp>
        <p:nvSpPr>
          <p:cNvPr id="14" name="Rectangle 13">
            <a:extLst>
              <a:ext uri="{FF2B5EF4-FFF2-40B4-BE49-F238E27FC236}">
                <a16:creationId xmlns:a16="http://schemas.microsoft.com/office/drawing/2014/main" id="{72855210-F288-4E95-85AC-47051A389D0C}"/>
              </a:ext>
            </a:extLst>
          </p:cNvPr>
          <p:cNvSpPr/>
          <p:nvPr userDrawn="1"/>
        </p:nvSpPr>
        <p:spPr>
          <a:xfrm>
            <a:off x="0" y="6574096"/>
            <a:ext cx="12192000" cy="90014"/>
          </a:xfrm>
          <a:prstGeom prst="rect">
            <a:avLst/>
          </a:prstGeom>
          <a:solidFill>
            <a:srgbClr val="83725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a typeface="+mn-ea"/>
              <a:cs typeface="+mn-cs"/>
            </a:endParaRPr>
          </a:p>
        </p:txBody>
      </p:sp>
      <p:pic>
        <p:nvPicPr>
          <p:cNvPr id="15" name="Picture 14">
            <a:extLst>
              <a:ext uri="{FF2B5EF4-FFF2-40B4-BE49-F238E27FC236}">
                <a16:creationId xmlns:a16="http://schemas.microsoft.com/office/drawing/2014/main" id="{00387031-BF2B-4762-B5CD-1798F5E61CA5}"/>
              </a:ext>
            </a:extLst>
          </p:cNvPr>
          <p:cNvPicPr>
            <a:picLocks noChangeAspect="1"/>
          </p:cNvPicPr>
          <p:nvPr userDrawn="1"/>
        </p:nvPicPr>
        <p:blipFill>
          <a:blip r:embed="rId5"/>
          <a:stretch>
            <a:fillRect/>
          </a:stretch>
        </p:blipFill>
        <p:spPr>
          <a:xfrm>
            <a:off x="10234592" y="544512"/>
            <a:ext cx="1422400" cy="368300"/>
          </a:xfrm>
          <a:prstGeom prst="rect">
            <a:avLst/>
          </a:prstGeom>
        </p:spPr>
      </p:pic>
      <p:pic>
        <p:nvPicPr>
          <p:cNvPr id="16" name="Picture 15">
            <a:extLst>
              <a:ext uri="{FF2B5EF4-FFF2-40B4-BE49-F238E27FC236}">
                <a16:creationId xmlns:a16="http://schemas.microsoft.com/office/drawing/2014/main" id="{89285ADD-3308-4F3C-A58C-05CB2E4DD7CA}"/>
              </a:ext>
            </a:extLst>
          </p:cNvPr>
          <p:cNvPicPr>
            <a:picLocks noChangeAspect="1"/>
          </p:cNvPicPr>
          <p:nvPr userDrawn="1"/>
        </p:nvPicPr>
        <p:blipFill>
          <a:blip r:embed="rId6"/>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9725318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ustom Layout_2">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B220FD2-22B2-4DA8-A59C-53C87351294D}"/>
              </a:ext>
            </a:extLst>
          </p:cNvPr>
          <p:cNvGraphicFramePr>
            <a:graphicFrameLocks noChangeAspect="1"/>
          </p:cNvGraphicFramePr>
          <p:nvPr userDrawn="1">
            <p:custDataLst>
              <p:tags r:id="rId1"/>
            </p:custDataLst>
            <p:extLst>
              <p:ext uri="{D42A27DB-BD31-4B8C-83A1-F6EECF244321}">
                <p14:modId xmlns:p14="http://schemas.microsoft.com/office/powerpoint/2010/main" val="36653645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4" name="Object 3" hidden="1">
                        <a:extLst>
                          <a:ext uri="{FF2B5EF4-FFF2-40B4-BE49-F238E27FC236}">
                            <a16:creationId xmlns:a16="http://schemas.microsoft.com/office/drawing/2014/main" id="{BB220FD2-22B2-4DA8-A59C-53C87351294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706438" y="2241800"/>
            <a:ext cx="6343001" cy="676275"/>
          </a:xfrm>
        </p:spPr>
        <p:txBody>
          <a:bodyPr vert="horz" lIns="91440" tIns="45720" rIns="91440" bIns="45720" anchor="b">
            <a:noAutofit/>
          </a:bodyPr>
          <a:lstStyle>
            <a:lvl1pPr>
              <a:defRPr sz="2800">
                <a:solidFill>
                  <a:schemeClr val="bg1"/>
                </a:solidFill>
                <a:latin typeface="+mj-lt"/>
                <a:ea typeface="+mj-ea"/>
                <a:cs typeface="+mj-cs"/>
                <a:sym typeface="Trebuchet MS" panose="020B0603020202020204" pitchFamily="34" charset="0"/>
              </a:defRPr>
            </a:lvl1pPr>
          </a:lstStyle>
          <a:p>
            <a:r>
              <a:rPr lang="en-US"/>
              <a:t>Divider Slide</a:t>
            </a:r>
          </a:p>
        </p:txBody>
      </p:sp>
      <p:sp>
        <p:nvSpPr>
          <p:cNvPr id="12" name="Rectangle 11">
            <a:extLst>
              <a:ext uri="{FF2B5EF4-FFF2-40B4-BE49-F238E27FC236}">
                <a16:creationId xmlns:a16="http://schemas.microsoft.com/office/drawing/2014/main" id="{B6C62588-AAA4-4CA6-B345-9FB08B719BEC}"/>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a typeface="+mn-ea"/>
              <a:cs typeface="+mn-cs"/>
            </a:endParaRPr>
          </a:p>
        </p:txBody>
      </p:sp>
      <p:sp>
        <p:nvSpPr>
          <p:cNvPr id="14" name="Rectangle 13">
            <a:extLst>
              <a:ext uri="{FF2B5EF4-FFF2-40B4-BE49-F238E27FC236}">
                <a16:creationId xmlns:a16="http://schemas.microsoft.com/office/drawing/2014/main" id="{72855210-F288-4E95-85AC-47051A389D0C}"/>
              </a:ext>
            </a:extLst>
          </p:cNvPr>
          <p:cNvSpPr/>
          <p:nvPr userDrawn="1"/>
        </p:nvSpPr>
        <p:spPr>
          <a:xfrm>
            <a:off x="0" y="6574096"/>
            <a:ext cx="12192000" cy="90014"/>
          </a:xfrm>
          <a:prstGeom prst="rect">
            <a:avLst/>
          </a:prstGeom>
          <a:solidFill>
            <a:srgbClr val="83725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a typeface="+mn-ea"/>
              <a:cs typeface="+mn-cs"/>
            </a:endParaRPr>
          </a:p>
        </p:txBody>
      </p:sp>
      <p:pic>
        <p:nvPicPr>
          <p:cNvPr id="8" name="Picture Placeholder 4" descr="A picture containing outdoor, sky, water, nature&#10;&#10;Description automatically generated">
            <a:extLst>
              <a:ext uri="{FF2B5EF4-FFF2-40B4-BE49-F238E27FC236}">
                <a16:creationId xmlns:a16="http://schemas.microsoft.com/office/drawing/2014/main" id="{0DE36048-93A7-4719-B4BB-7C5011DDCC40}"/>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4142874"/>
            <a:ext cx="12192000" cy="2451601"/>
          </a:xfrm>
          <a:prstGeom prst="rect">
            <a:avLst/>
          </a:prstGeom>
        </p:spPr>
      </p:pic>
      <p:pic>
        <p:nvPicPr>
          <p:cNvPr id="9" name="Picture 8">
            <a:extLst>
              <a:ext uri="{FF2B5EF4-FFF2-40B4-BE49-F238E27FC236}">
                <a16:creationId xmlns:a16="http://schemas.microsoft.com/office/drawing/2014/main" id="{7A8BA951-D7C0-47C2-B1D3-D38328D8C55C}"/>
              </a:ext>
            </a:extLst>
          </p:cNvPr>
          <p:cNvPicPr>
            <a:picLocks noChangeAspect="1"/>
          </p:cNvPicPr>
          <p:nvPr userDrawn="1"/>
        </p:nvPicPr>
        <p:blipFill>
          <a:blip r:embed="rId6"/>
          <a:stretch>
            <a:fillRect/>
          </a:stretch>
        </p:blipFill>
        <p:spPr>
          <a:xfrm>
            <a:off x="10234592" y="544512"/>
            <a:ext cx="1422400" cy="368300"/>
          </a:xfrm>
          <a:prstGeom prst="rect">
            <a:avLst/>
          </a:prstGeom>
        </p:spPr>
      </p:pic>
      <p:pic>
        <p:nvPicPr>
          <p:cNvPr id="10" name="Picture 9">
            <a:extLst>
              <a:ext uri="{FF2B5EF4-FFF2-40B4-BE49-F238E27FC236}">
                <a16:creationId xmlns:a16="http://schemas.microsoft.com/office/drawing/2014/main" id="{9BA1BC5C-D2EB-410F-A09F-E4D2A56FE189}"/>
              </a:ext>
            </a:extLst>
          </p:cNvPr>
          <p:cNvPicPr>
            <a:picLocks noChangeAspect="1"/>
          </p:cNvPicPr>
          <p:nvPr userDrawn="1"/>
        </p:nvPicPr>
        <p:blipFill>
          <a:blip r:embed="rId7"/>
          <a:stretch>
            <a:fillRect/>
          </a:stretch>
        </p:blipFill>
        <p:spPr>
          <a:xfrm>
            <a:off x="9829719" y="550086"/>
            <a:ext cx="241300" cy="368300"/>
          </a:xfrm>
          <a:prstGeom prst="rect">
            <a:avLst/>
          </a:prstGeom>
        </p:spPr>
      </p:pic>
    </p:spTree>
    <p:extLst>
      <p:ext uri="{BB962C8B-B14F-4D97-AF65-F5344CB8AC3E}">
        <p14:creationId xmlns:p14="http://schemas.microsoft.com/office/powerpoint/2010/main" val="8956200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Custom Layout_3">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B220FD2-22B2-4DA8-A59C-53C87351294D}"/>
              </a:ext>
            </a:extLst>
          </p:cNvPr>
          <p:cNvGraphicFramePr>
            <a:graphicFrameLocks noChangeAspect="1"/>
          </p:cNvGraphicFramePr>
          <p:nvPr userDrawn="1">
            <p:custDataLst>
              <p:tags r:id="rId1"/>
            </p:custDataLst>
            <p:extLst>
              <p:ext uri="{D42A27DB-BD31-4B8C-83A1-F6EECF244321}">
                <p14:modId xmlns:p14="http://schemas.microsoft.com/office/powerpoint/2010/main" val="23179388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4" name="Object 3" hidden="1">
                        <a:extLst>
                          <a:ext uri="{FF2B5EF4-FFF2-40B4-BE49-F238E27FC236}">
                            <a16:creationId xmlns:a16="http://schemas.microsoft.com/office/drawing/2014/main" id="{BB220FD2-22B2-4DA8-A59C-53C87351294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706438" y="2241800"/>
            <a:ext cx="6343001" cy="676275"/>
          </a:xfrm>
        </p:spPr>
        <p:txBody>
          <a:bodyPr vert="horz" lIns="91440" tIns="45720" rIns="91440" bIns="45720" anchor="b">
            <a:noAutofit/>
          </a:bodyPr>
          <a:lstStyle>
            <a:lvl1pPr>
              <a:defRPr sz="2800">
                <a:solidFill>
                  <a:schemeClr val="bg1"/>
                </a:solidFill>
                <a:latin typeface="+mj-lt"/>
                <a:ea typeface="+mj-ea"/>
                <a:cs typeface="+mj-cs"/>
                <a:sym typeface="Trebuchet MS" panose="020B0603020202020204" pitchFamily="34" charset="0"/>
              </a:defRPr>
            </a:lvl1pPr>
          </a:lstStyle>
          <a:p>
            <a:r>
              <a:rPr lang="en-US"/>
              <a:t>Divider Slide</a:t>
            </a:r>
          </a:p>
        </p:txBody>
      </p:sp>
      <p:sp>
        <p:nvSpPr>
          <p:cNvPr id="7" name="Rectangle 6">
            <a:extLst>
              <a:ext uri="{FF2B5EF4-FFF2-40B4-BE49-F238E27FC236}">
                <a16:creationId xmlns:a16="http://schemas.microsoft.com/office/drawing/2014/main" id="{A0D58E3D-29C5-4FCD-8C1F-FD4C9EA333CD}"/>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a typeface="+mn-ea"/>
              <a:cs typeface="+mn-cs"/>
            </a:endParaRPr>
          </a:p>
        </p:txBody>
      </p:sp>
      <p:sp>
        <p:nvSpPr>
          <p:cNvPr id="8" name="Picture Placeholder 5">
            <a:extLst>
              <a:ext uri="{FF2B5EF4-FFF2-40B4-BE49-F238E27FC236}">
                <a16:creationId xmlns:a16="http://schemas.microsoft.com/office/drawing/2014/main" id="{0314FD89-5980-47A1-9714-B7F0E18F3A17}"/>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latin typeface="+mn-lt"/>
                <a:ea typeface="+mn-ea"/>
                <a:cs typeface="+mn-cs"/>
              </a:defRPr>
            </a:lvl1pPr>
          </a:lstStyle>
          <a:p>
            <a:r>
              <a:rPr lang="en-US"/>
              <a:t>Insert </a:t>
            </a:r>
            <a:br>
              <a:rPr lang="en-US"/>
            </a:br>
            <a:r>
              <a:rPr lang="en-US"/>
              <a:t>visual</a:t>
            </a:r>
          </a:p>
        </p:txBody>
      </p:sp>
      <p:sp>
        <p:nvSpPr>
          <p:cNvPr id="9" name="Picture Placeholder 5">
            <a:extLst>
              <a:ext uri="{FF2B5EF4-FFF2-40B4-BE49-F238E27FC236}">
                <a16:creationId xmlns:a16="http://schemas.microsoft.com/office/drawing/2014/main" id="{B8F11E38-309D-469F-A098-804861511A0C}"/>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latin typeface="+mn-lt"/>
                <a:ea typeface="+mn-ea"/>
                <a:cs typeface="+mn-cs"/>
              </a:defRPr>
            </a:lvl1pPr>
          </a:lstStyle>
          <a:p>
            <a:r>
              <a:rPr lang="en-US"/>
              <a:t>Insert </a:t>
            </a:r>
            <a:br>
              <a:rPr lang="en-US"/>
            </a:br>
            <a:r>
              <a:rPr lang="en-US"/>
              <a:t>visual</a:t>
            </a:r>
          </a:p>
        </p:txBody>
      </p:sp>
      <p:sp>
        <p:nvSpPr>
          <p:cNvPr id="10" name="Picture Placeholder 5">
            <a:extLst>
              <a:ext uri="{FF2B5EF4-FFF2-40B4-BE49-F238E27FC236}">
                <a16:creationId xmlns:a16="http://schemas.microsoft.com/office/drawing/2014/main" id="{6D4ACD43-F054-4894-8B49-69466B7720D7}"/>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latin typeface="+mn-lt"/>
                <a:ea typeface="+mn-ea"/>
                <a:cs typeface="+mn-cs"/>
              </a:defRPr>
            </a:lvl1pPr>
          </a:lstStyle>
          <a:p>
            <a:r>
              <a:rPr lang="en-US"/>
              <a:t>Insert </a:t>
            </a:r>
            <a:br>
              <a:rPr lang="en-US"/>
            </a:br>
            <a:r>
              <a:rPr lang="en-US"/>
              <a:t>visual</a:t>
            </a:r>
          </a:p>
        </p:txBody>
      </p:sp>
      <p:sp>
        <p:nvSpPr>
          <p:cNvPr id="15" name="Rectangle 14">
            <a:extLst>
              <a:ext uri="{FF2B5EF4-FFF2-40B4-BE49-F238E27FC236}">
                <a16:creationId xmlns:a16="http://schemas.microsoft.com/office/drawing/2014/main" id="{6D833689-011D-48EF-9C7E-628F96B184A1}"/>
              </a:ext>
            </a:extLst>
          </p:cNvPr>
          <p:cNvSpPr/>
          <p:nvPr userDrawn="1"/>
        </p:nvSpPr>
        <p:spPr>
          <a:xfrm>
            <a:off x="0" y="6574096"/>
            <a:ext cx="12192000" cy="90014"/>
          </a:xfrm>
          <a:prstGeom prst="rect">
            <a:avLst/>
          </a:prstGeom>
          <a:solidFill>
            <a:srgbClr val="83725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a typeface="+mn-ea"/>
              <a:cs typeface="+mn-cs"/>
            </a:endParaRPr>
          </a:p>
        </p:txBody>
      </p:sp>
      <p:pic>
        <p:nvPicPr>
          <p:cNvPr id="16" name="Picture 15">
            <a:extLst>
              <a:ext uri="{FF2B5EF4-FFF2-40B4-BE49-F238E27FC236}">
                <a16:creationId xmlns:a16="http://schemas.microsoft.com/office/drawing/2014/main" id="{A4CEBA8F-AA3E-4D75-93B1-4EB7BFC51CE2}"/>
              </a:ext>
            </a:extLst>
          </p:cNvPr>
          <p:cNvPicPr>
            <a:picLocks noChangeAspect="1"/>
          </p:cNvPicPr>
          <p:nvPr userDrawn="1"/>
        </p:nvPicPr>
        <p:blipFill>
          <a:blip r:embed="rId5"/>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18B345AD-6222-474A-ADA2-F06182522E10}"/>
              </a:ext>
            </a:extLst>
          </p:cNvPr>
          <p:cNvPicPr>
            <a:picLocks noChangeAspect="1"/>
          </p:cNvPicPr>
          <p:nvPr userDrawn="1"/>
        </p:nvPicPr>
        <p:blipFill>
          <a:blip r:embed="rId6"/>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4217334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ustom Layout_4">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B220FD2-22B2-4DA8-A59C-53C87351294D}"/>
              </a:ext>
            </a:extLst>
          </p:cNvPr>
          <p:cNvGraphicFramePr>
            <a:graphicFrameLocks noChangeAspect="1"/>
          </p:cNvGraphicFramePr>
          <p:nvPr userDrawn="1">
            <p:custDataLst>
              <p:tags r:id="rId1"/>
            </p:custDataLst>
            <p:extLst>
              <p:ext uri="{D42A27DB-BD31-4B8C-83A1-F6EECF244321}">
                <p14:modId xmlns:p14="http://schemas.microsoft.com/office/powerpoint/2010/main" val="895914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4" name="Object 3" hidden="1">
                        <a:extLst>
                          <a:ext uri="{FF2B5EF4-FFF2-40B4-BE49-F238E27FC236}">
                            <a16:creationId xmlns:a16="http://schemas.microsoft.com/office/drawing/2014/main" id="{BB220FD2-22B2-4DA8-A59C-53C87351294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706438" y="2241800"/>
            <a:ext cx="6343001" cy="676275"/>
          </a:xfrm>
        </p:spPr>
        <p:txBody>
          <a:bodyPr vert="horz" lIns="91440" tIns="45720" rIns="91440" bIns="45720" anchor="b">
            <a:noAutofit/>
          </a:bodyPr>
          <a:lstStyle>
            <a:lvl1pPr>
              <a:defRPr sz="2800">
                <a:solidFill>
                  <a:schemeClr val="bg1"/>
                </a:solidFill>
                <a:latin typeface="+mj-lt"/>
                <a:ea typeface="+mj-ea"/>
                <a:cs typeface="+mj-cs"/>
                <a:sym typeface="Trebuchet MS" panose="020B0603020202020204" pitchFamily="34" charset="0"/>
              </a:defRPr>
            </a:lvl1pPr>
          </a:lstStyle>
          <a:p>
            <a:r>
              <a:rPr lang="en-US"/>
              <a:t>Divider Slide</a:t>
            </a:r>
          </a:p>
        </p:txBody>
      </p:sp>
      <p:sp>
        <p:nvSpPr>
          <p:cNvPr id="7" name="Rectangle 6">
            <a:extLst>
              <a:ext uri="{FF2B5EF4-FFF2-40B4-BE49-F238E27FC236}">
                <a16:creationId xmlns:a16="http://schemas.microsoft.com/office/drawing/2014/main" id="{A0D58E3D-29C5-4FCD-8C1F-FD4C9EA333CD}"/>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a typeface="+mn-ea"/>
              <a:cs typeface="+mn-cs"/>
            </a:endParaRPr>
          </a:p>
        </p:txBody>
      </p:sp>
      <p:sp>
        <p:nvSpPr>
          <p:cNvPr id="15" name="Rectangle 14">
            <a:extLst>
              <a:ext uri="{FF2B5EF4-FFF2-40B4-BE49-F238E27FC236}">
                <a16:creationId xmlns:a16="http://schemas.microsoft.com/office/drawing/2014/main" id="{6D833689-011D-48EF-9C7E-628F96B184A1}"/>
              </a:ext>
            </a:extLst>
          </p:cNvPr>
          <p:cNvSpPr/>
          <p:nvPr userDrawn="1"/>
        </p:nvSpPr>
        <p:spPr>
          <a:xfrm>
            <a:off x="0" y="6574096"/>
            <a:ext cx="12192000" cy="90014"/>
          </a:xfrm>
          <a:prstGeom prst="rect">
            <a:avLst/>
          </a:prstGeom>
          <a:solidFill>
            <a:srgbClr val="83725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a typeface="+mn-ea"/>
              <a:cs typeface="+mn-cs"/>
            </a:endParaRPr>
          </a:p>
        </p:txBody>
      </p:sp>
      <p:pic>
        <p:nvPicPr>
          <p:cNvPr id="16" name="Picture 15">
            <a:extLst>
              <a:ext uri="{FF2B5EF4-FFF2-40B4-BE49-F238E27FC236}">
                <a16:creationId xmlns:a16="http://schemas.microsoft.com/office/drawing/2014/main" id="{A4CEBA8F-AA3E-4D75-93B1-4EB7BFC51CE2}"/>
              </a:ext>
            </a:extLst>
          </p:cNvPr>
          <p:cNvPicPr>
            <a:picLocks noChangeAspect="1"/>
          </p:cNvPicPr>
          <p:nvPr userDrawn="1"/>
        </p:nvPicPr>
        <p:blipFill>
          <a:blip r:embed="rId5"/>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18B345AD-6222-474A-ADA2-F06182522E10}"/>
              </a:ext>
            </a:extLst>
          </p:cNvPr>
          <p:cNvPicPr>
            <a:picLocks noChangeAspect="1"/>
          </p:cNvPicPr>
          <p:nvPr userDrawn="1"/>
        </p:nvPicPr>
        <p:blipFill>
          <a:blip r:embed="rId6"/>
          <a:stretch>
            <a:fillRect/>
          </a:stretch>
        </p:blipFill>
        <p:spPr>
          <a:xfrm>
            <a:off x="9829719" y="550086"/>
            <a:ext cx="241300" cy="368300"/>
          </a:xfrm>
          <a:prstGeom prst="rect">
            <a:avLst/>
          </a:prstGeom>
        </p:spPr>
      </p:pic>
      <p:pic>
        <p:nvPicPr>
          <p:cNvPr id="11" name="Picture Placeholder 6" descr="A picture containing sky, outdoor, outdoor object, pylon&#10;&#10;Description automatically generated">
            <a:extLst>
              <a:ext uri="{FF2B5EF4-FFF2-40B4-BE49-F238E27FC236}">
                <a16:creationId xmlns:a16="http://schemas.microsoft.com/office/drawing/2014/main" id="{3900BBDB-CD6C-4289-9F20-3438D81A13B4}"/>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0" y="4142874"/>
            <a:ext cx="4114800" cy="2451601"/>
          </a:xfrm>
          <a:prstGeom prst="rect">
            <a:avLst/>
          </a:prstGeom>
        </p:spPr>
      </p:pic>
      <p:pic>
        <p:nvPicPr>
          <p:cNvPr id="12" name="Picture Placeholder 8" descr="A picture containing sky, outdoor, road, day&#10;&#10;Description automatically generated">
            <a:extLst>
              <a:ext uri="{FF2B5EF4-FFF2-40B4-BE49-F238E27FC236}">
                <a16:creationId xmlns:a16="http://schemas.microsoft.com/office/drawing/2014/main" id="{5D58E02F-30E1-4863-8979-721D815181FF}"/>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a:xfrm>
            <a:off x="4114800" y="4142874"/>
            <a:ext cx="4114800" cy="2451601"/>
          </a:xfrm>
          <a:prstGeom prst="rect">
            <a:avLst/>
          </a:prstGeom>
        </p:spPr>
      </p:pic>
      <p:pic>
        <p:nvPicPr>
          <p:cNvPr id="13" name="Picture Placeholder 10" descr="A picture containing outdoor, sky, water, nature&#10;&#10;Description automatically generated">
            <a:extLst>
              <a:ext uri="{FF2B5EF4-FFF2-40B4-BE49-F238E27FC236}">
                <a16:creationId xmlns:a16="http://schemas.microsoft.com/office/drawing/2014/main" id="{90C22D2C-533B-4E0A-8FCB-3BB6F530E7DC}"/>
              </a:ext>
            </a:extLst>
          </p:cNvPr>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a:xfrm>
            <a:off x="8229600" y="4142874"/>
            <a:ext cx="3962400" cy="2451601"/>
          </a:xfrm>
          <a:prstGeom prst="rect">
            <a:avLst/>
          </a:prstGeom>
        </p:spPr>
      </p:pic>
    </p:spTree>
    <p:extLst>
      <p:ext uri="{BB962C8B-B14F-4D97-AF65-F5344CB8AC3E}">
        <p14:creationId xmlns:p14="http://schemas.microsoft.com/office/powerpoint/2010/main" val="15618518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41313608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a:t>Divider Slide</a:t>
            </a:r>
            <a:endParaRPr lang="en-ZA" noProof="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a:t>Insert </a:t>
            </a:r>
            <a:br>
              <a:rPr lang="en-US"/>
            </a:br>
            <a:r>
              <a:rPr lang="en-US"/>
              <a:t>visual</a:t>
            </a:r>
          </a:p>
        </p:txBody>
      </p:sp>
    </p:spTree>
    <p:extLst>
      <p:ext uri="{BB962C8B-B14F-4D97-AF65-F5344CB8AC3E}">
        <p14:creationId xmlns:p14="http://schemas.microsoft.com/office/powerpoint/2010/main" val="212642424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a:p>
        </p:txBody>
      </p:sp>
      <p:sp>
        <p:nvSpPr>
          <p:cNvPr id="6" name="Title 1"/>
          <p:cNvSpPr>
            <a:spLocks noGrp="1"/>
          </p:cNvSpPr>
          <p:nvPr>
            <p:ph type="title"/>
          </p:nvPr>
        </p:nvSpPr>
        <p:spPr>
          <a:xfrm>
            <a:off x="361681" y="205769"/>
            <a:ext cx="9511777" cy="666000"/>
          </a:xfrm>
        </p:spPr>
        <p:txBody>
          <a:bodyPr>
            <a:noAutofit/>
          </a:bodyPr>
          <a:lstStyle/>
          <a:p>
            <a:r>
              <a:rPr lang="en-US"/>
              <a:t>Click to edit Master title style</a:t>
            </a:r>
            <a:endParaRPr lang="en-ZA"/>
          </a:p>
        </p:txBody>
      </p:sp>
    </p:spTree>
    <p:extLst>
      <p:ext uri="{BB962C8B-B14F-4D97-AF65-F5344CB8AC3E}">
        <p14:creationId xmlns:p14="http://schemas.microsoft.com/office/powerpoint/2010/main" val="116619419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a:p>
        </p:txBody>
      </p:sp>
    </p:spTree>
    <p:extLst>
      <p:ext uri="{BB962C8B-B14F-4D97-AF65-F5344CB8AC3E}">
        <p14:creationId xmlns:p14="http://schemas.microsoft.com/office/powerpoint/2010/main" val="22612229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0986331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4679208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493601"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5" name="Text Placeholder 2">
            <a:extLst>
              <a:ext uri="{FF2B5EF4-FFF2-40B4-BE49-F238E27FC236}">
                <a16:creationId xmlns:a16="http://schemas.microsoft.com/office/drawing/2014/main" id="{702056B2-5A9E-89D6-9B2E-41347DFECD02}"/>
              </a:ext>
            </a:extLst>
          </p:cNvPr>
          <p:cNvSpPr>
            <a:spLocks noGrp="1"/>
          </p:cNvSpPr>
          <p:nvPr>
            <p:ph idx="1" hasCustomPrompt="1"/>
          </p:nvPr>
        </p:nvSpPr>
        <p:spPr>
          <a:xfrm>
            <a:off x="361680" y="1223493"/>
            <a:ext cx="11520000" cy="4774083"/>
          </a:xfrm>
          <a:prstGeom prst="rect">
            <a:avLst/>
          </a:prstGeom>
        </p:spPr>
        <p:txBody>
          <a:bodyPr vert="horz" lIns="91440" tIns="45720" rIns="91440" bIns="45720" rtlCol="0">
            <a:no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Title Placeholder 1">
            <a:extLst>
              <a:ext uri="{FF2B5EF4-FFF2-40B4-BE49-F238E27FC236}">
                <a16:creationId xmlns:a16="http://schemas.microsoft.com/office/drawing/2014/main" id="{BF7C665B-490E-1124-8B70-301FB6713846}"/>
              </a:ext>
            </a:extLst>
          </p:cNvPr>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a:t>Click to edit Master title style</a:t>
            </a:r>
            <a:endParaRPr lang="en-ZA" noProof="0" dirty="0"/>
          </a:p>
        </p:txBody>
      </p:sp>
    </p:spTree>
    <p:extLst>
      <p:ext uri="{BB962C8B-B14F-4D97-AF65-F5344CB8AC3E}">
        <p14:creationId xmlns:p14="http://schemas.microsoft.com/office/powerpoint/2010/main" val="1258282196"/>
      </p:ext>
    </p:extLst>
  </p:cSld>
  <p:clrMapOvr>
    <a:masterClrMapping/>
  </p:clrMapOvr>
  <p:extLst>
    <p:ext uri="{DCECCB84-F9BA-43D5-87BE-67443E8EF086}">
      <p15:sldGuideLst xmlns:p15="http://schemas.microsoft.com/office/powerpoint/2012/main">
        <p15:guide id="1" orient="horz" pos="3793">
          <p15:clr>
            <a:srgbClr val="FBAE40"/>
          </p15:clr>
        </p15:guide>
        <p15:guide id="3" pos="7469">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BC4F2-42DA-61FA-AD3D-23031A90E7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8C1287-D096-669F-E79C-ACBA5F6C05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71F9EB08-B244-CC85-A328-66F106407ED6}"/>
              </a:ext>
            </a:extLst>
          </p:cNvPr>
          <p:cNvSpPr>
            <a:spLocks noGrp="1"/>
          </p:cNvSpPr>
          <p:nvPr>
            <p:ph type="ftr" sz="quarter" idx="10"/>
          </p:nvPr>
        </p:nvSpPr>
        <p:spPr/>
        <p:txBody>
          <a:bodyPr/>
          <a:lstStyle/>
          <a:p>
            <a:endParaRPr lang="en-ZA"/>
          </a:p>
        </p:txBody>
      </p:sp>
      <p:sp>
        <p:nvSpPr>
          <p:cNvPr id="5" name="Slide Number Placeholder 4">
            <a:extLst>
              <a:ext uri="{FF2B5EF4-FFF2-40B4-BE49-F238E27FC236}">
                <a16:creationId xmlns:a16="http://schemas.microsoft.com/office/drawing/2014/main" id="{AC452AAE-54A0-5313-CDB5-D688921B7717}"/>
              </a:ext>
            </a:extLst>
          </p:cNvPr>
          <p:cNvSpPr>
            <a:spLocks noGrp="1"/>
          </p:cNvSpPr>
          <p:nvPr>
            <p:ph type="sldNum" sz="quarter" idx="11"/>
          </p:nvPr>
        </p:nvSpPr>
        <p:spPr/>
        <p:txBody>
          <a:bodyPr/>
          <a:lstStyle/>
          <a:p>
            <a:fld id="{56B1497D-D85C-49F0-B0C9-9C5FED4EAE9E}" type="slidenum">
              <a:rPr lang="en-ZA" smtClean="0"/>
              <a:pPr/>
              <a:t>‹#›</a:t>
            </a:fld>
            <a:endParaRPr lang="en-ZA"/>
          </a:p>
        </p:txBody>
      </p:sp>
    </p:spTree>
    <p:extLst>
      <p:ext uri="{BB962C8B-B14F-4D97-AF65-F5344CB8AC3E}">
        <p14:creationId xmlns:p14="http://schemas.microsoft.com/office/powerpoint/2010/main" val="264000712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493601"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5" name="Text Placeholder 2">
            <a:extLst>
              <a:ext uri="{FF2B5EF4-FFF2-40B4-BE49-F238E27FC236}">
                <a16:creationId xmlns:a16="http://schemas.microsoft.com/office/drawing/2014/main" id="{702056B2-5A9E-89D6-9B2E-41347DFECD02}"/>
              </a:ext>
            </a:extLst>
          </p:cNvPr>
          <p:cNvSpPr>
            <a:spLocks noGrp="1"/>
          </p:cNvSpPr>
          <p:nvPr>
            <p:ph idx="1"/>
          </p:nvPr>
        </p:nvSpPr>
        <p:spPr>
          <a:xfrm>
            <a:off x="361681" y="1223492"/>
            <a:ext cx="5616000" cy="4774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6" name="Title Placeholder 1">
            <a:extLst>
              <a:ext uri="{FF2B5EF4-FFF2-40B4-BE49-F238E27FC236}">
                <a16:creationId xmlns:a16="http://schemas.microsoft.com/office/drawing/2014/main" id="{BF7C665B-490E-1124-8B70-301FB6713846}"/>
              </a:ext>
            </a:extLst>
          </p:cNvPr>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a:t>Click to edit Master title style</a:t>
            </a:r>
            <a:endParaRPr lang="en-ZA" noProof="0" dirty="0"/>
          </a:p>
        </p:txBody>
      </p:sp>
      <p:sp>
        <p:nvSpPr>
          <p:cNvPr id="2" name="Text Placeholder 2">
            <a:extLst>
              <a:ext uri="{FF2B5EF4-FFF2-40B4-BE49-F238E27FC236}">
                <a16:creationId xmlns:a16="http://schemas.microsoft.com/office/drawing/2014/main" id="{E381232A-AC6C-4CAC-9DED-97D1BB351EB9}"/>
              </a:ext>
            </a:extLst>
          </p:cNvPr>
          <p:cNvSpPr>
            <a:spLocks noGrp="1"/>
          </p:cNvSpPr>
          <p:nvPr>
            <p:ph idx="10" hasCustomPrompt="1"/>
          </p:nvPr>
        </p:nvSpPr>
        <p:spPr>
          <a:xfrm>
            <a:off x="6225330" y="1223492"/>
            <a:ext cx="5616000" cy="4774083"/>
          </a:xfrm>
          <a:prstGeom prst="rect">
            <a:avLst/>
          </a:prstGeom>
        </p:spPr>
        <p:txBody>
          <a:bodyPr vert="horz" lIns="91440" tIns="45720" rIns="91440" bIns="45720" rtlCol="0">
            <a:no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Tree>
    <p:extLst>
      <p:ext uri="{BB962C8B-B14F-4D97-AF65-F5344CB8AC3E}">
        <p14:creationId xmlns:p14="http://schemas.microsoft.com/office/powerpoint/2010/main" val="1945047472"/>
      </p:ext>
    </p:extLst>
  </p:cSld>
  <p:clrMapOvr>
    <a:masterClrMapping/>
  </p:clrMapOvr>
  <p:extLst>
    <p:ext uri="{DCECCB84-F9BA-43D5-87BE-67443E8EF086}">
      <p15:sldGuideLst xmlns:p15="http://schemas.microsoft.com/office/powerpoint/2012/main">
        <p15:guide id="1" orient="horz" pos="3793">
          <p15:clr>
            <a:srgbClr val="FBAE40"/>
          </p15:clr>
        </p15:guide>
        <p15:guide id="2" pos="211">
          <p15:clr>
            <a:srgbClr val="FBAE40"/>
          </p15:clr>
        </p15:guide>
        <p15:guide id="3" pos="7469">
          <p15:clr>
            <a:srgbClr val="FBAE40"/>
          </p15:clr>
        </p15:guide>
        <p15:guide id="4" pos="384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898399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lvl1pPr>
              <a:defRPr>
                <a:latin typeface="Gill Sans MT" panose="020B0502020104020203" pitchFamily="34" charset="0"/>
              </a:defRPr>
            </a:lvl1pPr>
          </a:lstStyle>
          <a:p>
            <a:r>
              <a:rPr lang="en-US"/>
              <a:t>Click to edit Master title style</a:t>
            </a:r>
            <a:endParaRPr lang="en-ZA" dirty="0"/>
          </a:p>
        </p:txBody>
      </p:sp>
      <p:sp>
        <p:nvSpPr>
          <p:cNvPr id="3" name="Content Placeholder 2"/>
          <p:cNvSpPr>
            <a:spLocks noGrp="1"/>
          </p:cNvSpPr>
          <p:nvPr>
            <p:ph idx="1"/>
          </p:nvPr>
        </p:nvSpPr>
        <p:spPr/>
        <p:txBody>
          <a:bodyPr/>
          <a:lstStyle>
            <a:lvl1pPr marL="285750" indent="-285750">
              <a:buFont typeface="Arial" panose="020B0604020202020204" pitchFamily="34" charset="0"/>
              <a:buChar char="•"/>
              <a:defRPr>
                <a:latin typeface="Gill Sans MT" panose="020B0502020104020203" pitchFamily="34" charset="0"/>
              </a:defRPr>
            </a:lvl1pPr>
            <a:lvl2pPr marL="742950" indent="-285750">
              <a:buFont typeface="Arial" panose="020B0604020202020204" pitchFamily="34" charset="0"/>
              <a:buChar char="•"/>
              <a:defRPr>
                <a:latin typeface="Gill Sans MT" panose="020B0502020104020203" pitchFamily="34" charset="0"/>
              </a:defRPr>
            </a:lvl2pPr>
            <a:lvl3pPr marL="1200150" indent="-285750">
              <a:buFont typeface="Arial" panose="020B0604020202020204" pitchFamily="34" charset="0"/>
              <a:buChar char="•"/>
              <a:defRPr>
                <a:latin typeface="Gill Sans MT" panose="020B0502020104020203" pitchFamily="34" charset="0"/>
              </a:defRPr>
            </a:lvl3pPr>
            <a:lvl4pPr marL="1657350" indent="-285750">
              <a:buFont typeface="Arial" panose="020B0604020202020204" pitchFamily="34" charset="0"/>
              <a:buChar char="•"/>
              <a:defRPr>
                <a:latin typeface="Gill Sans MT" panose="020B0502020104020203" pitchFamily="34" charset="0"/>
              </a:defRPr>
            </a:lvl4pPr>
            <a:lvl5pPr marL="2114550" indent="-285750">
              <a:buFont typeface="Arial" panose="020B0604020202020204" pitchFamily="34" charset="0"/>
              <a:buChar char="•"/>
              <a:defRPr>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Gill Sans MT" panose="020B0502020104020203"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Gill Sans MT" panose="020B0502020104020203"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197426172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5" name="Title 1">
            <a:extLst>
              <a:ext uri="{FF2B5EF4-FFF2-40B4-BE49-F238E27FC236}">
                <a16:creationId xmlns:a16="http://schemas.microsoft.com/office/drawing/2014/main" id="{E3FC6414-CD2B-60FB-B9E3-BF116BC01EE5}"/>
              </a:ext>
            </a:extLst>
          </p:cNvPr>
          <p:cNvSpPr>
            <a:spLocks noGrp="1"/>
          </p:cNvSpPr>
          <p:nvPr>
            <p:ph type="title"/>
          </p:nvPr>
        </p:nvSpPr>
        <p:spPr>
          <a:xfrm>
            <a:off x="361681" y="205769"/>
            <a:ext cx="9511777" cy="666000"/>
          </a:xfrm>
        </p:spPr>
        <p:txBody>
          <a:bodyPr>
            <a:noAutofit/>
          </a:bodyPr>
          <a:lstStyle>
            <a:lvl1pPr>
              <a:defRPr>
                <a:latin typeface="Gill Sans MT" panose="020B0502020104020203"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3530065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a:p>
        </p:txBody>
      </p:sp>
    </p:spTree>
    <p:extLst>
      <p:ext uri="{BB962C8B-B14F-4D97-AF65-F5344CB8AC3E}">
        <p14:creationId xmlns:p14="http://schemas.microsoft.com/office/powerpoint/2010/main" val="3753632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a:p>
        </p:txBody>
      </p:sp>
    </p:spTree>
    <p:extLst>
      <p:ext uri="{BB962C8B-B14F-4D97-AF65-F5344CB8AC3E}">
        <p14:creationId xmlns:p14="http://schemas.microsoft.com/office/powerpoint/2010/main" val="3057558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Only">
    <p:bg bwMode="auto">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62" y="1622"/>
          <a:ext cx="215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62" y="1622"/>
                        <a:ext cx="2159" cy="1619"/>
                      </a:xfrm>
                      <a:prstGeom prst="rect">
                        <a:avLst/>
                      </a:prstGeom>
                    </p:spPr>
                  </p:pic>
                </p:oleObj>
              </mc:Fallback>
            </mc:AlternateContent>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a:t>Click to edit Master title style</a:t>
            </a:r>
          </a:p>
        </p:txBody>
      </p:sp>
    </p:spTree>
    <p:extLst>
      <p:ext uri="{BB962C8B-B14F-4D97-AF65-F5344CB8AC3E}">
        <p14:creationId xmlns:p14="http://schemas.microsoft.com/office/powerpoint/2010/main" val="4124312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298715" y="303253"/>
            <a:ext cx="9160581" cy="373729"/>
          </a:xfrm>
        </p:spPr>
        <p:txBody>
          <a:bodyPr/>
          <a:lstStyle>
            <a:lvl1pPr>
              <a:defRPr sz="2400" b="0"/>
            </a:lvl1pPr>
          </a:lstStyle>
          <a:p>
            <a:r>
              <a:rPr lang="en-GB"/>
              <a:t>Click to edit Master title style</a:t>
            </a:r>
          </a:p>
        </p:txBody>
      </p:sp>
      <p:sp>
        <p:nvSpPr>
          <p:cNvPr id="4" name="Rectangle 39"/>
          <p:cNvSpPr>
            <a:spLocks noGrp="1" noChangeArrowheads="1"/>
          </p:cNvSpPr>
          <p:nvPr>
            <p:ph type="sldNum" sz="quarter" idx="11"/>
          </p:nvPr>
        </p:nvSpPr>
        <p:spPr>
          <a:xfrm>
            <a:off x="5232401" y="6453190"/>
            <a:ext cx="1246717" cy="268287"/>
          </a:xfrm>
          <a:prstGeom prst="rect">
            <a:avLst/>
          </a:prstGeom>
        </p:spPr>
        <p:txBody>
          <a:bodyPr lIns="91352" tIns="45680" rIns="91352" bIns="45680"/>
          <a:lstStyle>
            <a:lvl1pPr>
              <a:defRPr/>
            </a:lvl1pPr>
          </a:lstStyle>
          <a:p>
            <a:pPr>
              <a:defRPr/>
            </a:pPr>
            <a:fld id="{A25FEBE5-1180-4DB5-A5B7-45ABAFC3EFF2}" type="slidenum">
              <a:rPr lang="en-GB" altLang="en-US" smtClean="0">
                <a:solidFill>
                  <a:srgbClr val="003896"/>
                </a:solidFill>
              </a:rPr>
              <a:pPr>
                <a:defRPr/>
              </a:pPr>
              <a:t>‹#›</a:t>
            </a:fld>
            <a:endParaRPr lang="en-GB" altLang="en-US">
              <a:solidFill>
                <a:srgbClr val="003896"/>
              </a:solidFill>
            </a:endParaRPr>
          </a:p>
        </p:txBody>
      </p:sp>
    </p:spTree>
    <p:extLst>
      <p:ext uri="{BB962C8B-B14F-4D97-AF65-F5344CB8AC3E}">
        <p14:creationId xmlns:p14="http://schemas.microsoft.com/office/powerpoint/2010/main" val="101577670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BC4F2-42DA-61FA-AD3D-23031A90E7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8C1287-D096-669F-E79C-ACBA5F6C05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71F9EB08-B244-CC85-A328-66F106407ED6}"/>
              </a:ext>
            </a:extLst>
          </p:cNvPr>
          <p:cNvSpPr>
            <a:spLocks noGrp="1"/>
          </p:cNvSpPr>
          <p:nvPr>
            <p:ph type="ftr" sz="quarter" idx="10"/>
          </p:nvPr>
        </p:nvSpPr>
        <p:spPr/>
        <p:txBody>
          <a:bodyPr/>
          <a:lstStyle/>
          <a:p>
            <a:endParaRPr lang="en-ZA"/>
          </a:p>
        </p:txBody>
      </p:sp>
      <p:sp>
        <p:nvSpPr>
          <p:cNvPr id="5" name="Slide Number Placeholder 4">
            <a:extLst>
              <a:ext uri="{FF2B5EF4-FFF2-40B4-BE49-F238E27FC236}">
                <a16:creationId xmlns:a16="http://schemas.microsoft.com/office/drawing/2014/main" id="{AC452AAE-54A0-5313-CDB5-D688921B7717}"/>
              </a:ext>
            </a:extLst>
          </p:cNvPr>
          <p:cNvSpPr>
            <a:spLocks noGrp="1"/>
          </p:cNvSpPr>
          <p:nvPr>
            <p:ph type="sldNum" sz="quarter" idx="11"/>
          </p:nvPr>
        </p:nvSpPr>
        <p:spPr/>
        <p:txBody>
          <a:bodyPr/>
          <a:lstStyle/>
          <a:p>
            <a:fld id="{56B1497D-D85C-49F0-B0C9-9C5FED4EAE9E}" type="slidenum">
              <a:rPr lang="en-ZA" smtClean="0"/>
              <a:pPr/>
              <a:t>‹#›</a:t>
            </a:fld>
            <a:endParaRPr lang="en-ZA"/>
          </a:p>
        </p:txBody>
      </p:sp>
    </p:spTree>
    <p:extLst>
      <p:ext uri="{BB962C8B-B14F-4D97-AF65-F5344CB8AC3E}">
        <p14:creationId xmlns:p14="http://schemas.microsoft.com/office/powerpoint/2010/main" val="3801909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493601" y="6356350"/>
            <a:ext cx="347729" cy="365125"/>
          </a:xfrm>
          <a:prstGeom prst="rect">
            <a:avLst/>
          </a:prstGeom>
        </p:spPr>
        <p:txBody>
          <a:bodyPr vert="horz" lIns="91440" tIns="45720" rIns="91440" bIns="45720" rtlCol="0" anchor="ctr"/>
          <a:lstStyle>
            <a:lvl1pPr algn="r">
              <a:defRPr sz="1000">
                <a:solidFill>
                  <a:schemeClr val="accent1"/>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a:p>
        </p:txBody>
      </p:sp>
      <p:sp>
        <p:nvSpPr>
          <p:cNvPr id="4" name="Rectangle 3">
            <a:extLst>
              <a:ext uri="{FF2B5EF4-FFF2-40B4-BE49-F238E27FC236}">
                <a16:creationId xmlns:a16="http://schemas.microsoft.com/office/drawing/2014/main" id="{D885025F-AE12-3830-1EF1-E77D292ACD49}"/>
              </a:ext>
            </a:extLst>
          </p:cNvPr>
          <p:cNvSpPr/>
          <p:nvPr userDrawn="1"/>
        </p:nvSpPr>
        <p:spPr>
          <a:xfrm>
            <a:off x="0" y="6176963"/>
            <a:ext cx="121920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2">
            <a:extLst>
              <a:ext uri="{FF2B5EF4-FFF2-40B4-BE49-F238E27FC236}">
                <a16:creationId xmlns:a16="http://schemas.microsoft.com/office/drawing/2014/main" id="{702056B2-5A9E-89D6-9B2E-41347DFECD02}"/>
              </a:ext>
            </a:extLst>
          </p:cNvPr>
          <p:cNvSpPr>
            <a:spLocks noGrp="1"/>
          </p:cNvSpPr>
          <p:nvPr>
            <p:ph idx="1" hasCustomPrompt="1"/>
          </p:nvPr>
        </p:nvSpPr>
        <p:spPr>
          <a:xfrm>
            <a:off x="361680" y="1196752"/>
            <a:ext cx="11520000" cy="4824636"/>
          </a:xfrm>
          <a:prstGeom prst="rect">
            <a:avLst/>
          </a:prstGeom>
        </p:spPr>
        <p:txBody>
          <a:bodyPr vert="horz" lIns="91440" tIns="45720" rIns="91440" bIns="45720" rtlCol="0">
            <a:noAutofit/>
          </a:bodyPr>
          <a:lstStyle/>
          <a:p>
            <a:pPr lvl="0"/>
            <a:r>
              <a:rPr lang="en-ZA"/>
              <a:t>Edit Master text styles</a:t>
            </a:r>
          </a:p>
          <a:p>
            <a:pPr lvl="1"/>
            <a:r>
              <a:rPr lang="en-ZA"/>
              <a:t>Second level</a:t>
            </a:r>
          </a:p>
          <a:p>
            <a:pPr lvl="2"/>
            <a:r>
              <a:rPr lang="en-ZA"/>
              <a:t>Third level</a:t>
            </a:r>
          </a:p>
          <a:p>
            <a:pPr lvl="3"/>
            <a:r>
              <a:rPr lang="en-ZA"/>
              <a:t>Fourth level</a:t>
            </a:r>
          </a:p>
          <a:p>
            <a:pPr lvl="4"/>
            <a:r>
              <a:rPr lang="en-ZA"/>
              <a:t>Fifth level</a:t>
            </a:r>
          </a:p>
        </p:txBody>
      </p:sp>
      <p:sp>
        <p:nvSpPr>
          <p:cNvPr id="6" name="Title Placeholder 1">
            <a:extLst>
              <a:ext uri="{FF2B5EF4-FFF2-40B4-BE49-F238E27FC236}">
                <a16:creationId xmlns:a16="http://schemas.microsoft.com/office/drawing/2014/main" id="{BF7C665B-490E-1124-8B70-301FB6713846}"/>
              </a:ext>
            </a:extLst>
          </p:cNvPr>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a:t>Click to edit Master title style</a:t>
            </a:r>
            <a:endParaRPr lang="en-ZA" noProof="0"/>
          </a:p>
        </p:txBody>
      </p:sp>
    </p:spTree>
    <p:extLst>
      <p:ext uri="{BB962C8B-B14F-4D97-AF65-F5344CB8AC3E}">
        <p14:creationId xmlns:p14="http://schemas.microsoft.com/office/powerpoint/2010/main" val="2323706797"/>
      </p:ext>
    </p:extLst>
  </p:cSld>
  <p:clrMapOvr>
    <a:masterClrMapping/>
  </p:clrMapOvr>
  <p:extLst>
    <p:ext uri="{DCECCB84-F9BA-43D5-87BE-67443E8EF086}">
      <p15:sldGuideLst xmlns:p15="http://schemas.microsoft.com/office/powerpoint/2012/main">
        <p15:guide id="1" orient="horz" pos="3793">
          <p15:clr>
            <a:srgbClr val="FBAE40"/>
          </p15:clr>
        </p15:guide>
        <p15:guide id="3" pos="7469">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a:p>
        </p:txBody>
      </p:sp>
      <p:sp>
        <p:nvSpPr>
          <p:cNvPr id="6" name="Title 1"/>
          <p:cNvSpPr>
            <a:spLocks noGrp="1"/>
          </p:cNvSpPr>
          <p:nvPr>
            <p:ph type="title"/>
          </p:nvPr>
        </p:nvSpPr>
        <p:spPr>
          <a:xfrm>
            <a:off x="361681" y="205769"/>
            <a:ext cx="9511777" cy="666000"/>
          </a:xfrm>
        </p:spPr>
        <p:txBody>
          <a:bodyPr>
            <a:noAutofit/>
          </a:bodyPr>
          <a:lstStyle/>
          <a:p>
            <a:r>
              <a:rPr lang="en-US"/>
              <a:t>Click to edit Master title style</a:t>
            </a:r>
            <a:endParaRPr lang="en-ZA"/>
          </a:p>
        </p:txBody>
      </p:sp>
    </p:spTree>
    <p:extLst>
      <p:ext uri="{BB962C8B-B14F-4D97-AF65-F5344CB8AC3E}">
        <p14:creationId xmlns:p14="http://schemas.microsoft.com/office/powerpoint/2010/main" val="2739670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493601" y="6356350"/>
            <a:ext cx="347729" cy="365125"/>
          </a:xfrm>
          <a:prstGeom prst="rect">
            <a:avLst/>
          </a:prstGeom>
        </p:spPr>
        <p:txBody>
          <a:bodyPr vert="horz" lIns="91440" tIns="45720" rIns="91440" bIns="45720" rtlCol="0" anchor="ctr"/>
          <a:lstStyle>
            <a:lvl1pPr algn="r">
              <a:defRPr sz="1000">
                <a:solidFill>
                  <a:schemeClr val="accent1"/>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a:p>
        </p:txBody>
      </p:sp>
      <p:sp>
        <p:nvSpPr>
          <p:cNvPr id="4" name="Rectangle 3">
            <a:extLst>
              <a:ext uri="{FF2B5EF4-FFF2-40B4-BE49-F238E27FC236}">
                <a16:creationId xmlns:a16="http://schemas.microsoft.com/office/drawing/2014/main" id="{D885025F-AE12-3830-1EF1-E77D292ACD49}"/>
              </a:ext>
            </a:extLst>
          </p:cNvPr>
          <p:cNvSpPr/>
          <p:nvPr userDrawn="1"/>
        </p:nvSpPr>
        <p:spPr>
          <a:xfrm>
            <a:off x="0" y="6176963"/>
            <a:ext cx="121920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2">
            <a:extLst>
              <a:ext uri="{FF2B5EF4-FFF2-40B4-BE49-F238E27FC236}">
                <a16:creationId xmlns:a16="http://schemas.microsoft.com/office/drawing/2014/main" id="{702056B2-5A9E-89D6-9B2E-41347DFECD02}"/>
              </a:ext>
            </a:extLst>
          </p:cNvPr>
          <p:cNvSpPr>
            <a:spLocks noGrp="1"/>
          </p:cNvSpPr>
          <p:nvPr>
            <p:ph idx="1"/>
          </p:nvPr>
        </p:nvSpPr>
        <p:spPr>
          <a:xfrm>
            <a:off x="361681" y="1223492"/>
            <a:ext cx="5616000" cy="4774083"/>
          </a:xfrm>
          <a:prstGeom prst="rect">
            <a:avLst/>
          </a:prstGeom>
        </p:spPr>
        <p:txBody>
          <a:bodyPr vert="horz" lIns="91440" tIns="45720" rIns="91440" bIns="45720" rtlCol="0">
            <a:normAutofit/>
          </a:bodyPr>
          <a:lstStyle/>
          <a:p>
            <a:pPr lvl="0"/>
            <a:r>
              <a:rPr lang="en-ZA"/>
              <a:t>Edit Master text styles</a:t>
            </a:r>
          </a:p>
          <a:p>
            <a:pPr lvl="1"/>
            <a:r>
              <a:rPr lang="en-ZA"/>
              <a:t>Second level</a:t>
            </a:r>
          </a:p>
          <a:p>
            <a:pPr lvl="2"/>
            <a:r>
              <a:rPr lang="en-ZA"/>
              <a:t>Third level</a:t>
            </a:r>
          </a:p>
          <a:p>
            <a:pPr lvl="3"/>
            <a:r>
              <a:rPr lang="en-ZA"/>
              <a:t>Fourth level</a:t>
            </a:r>
          </a:p>
          <a:p>
            <a:pPr lvl="4"/>
            <a:r>
              <a:rPr lang="en-ZA"/>
              <a:t>Fifth level</a:t>
            </a:r>
          </a:p>
        </p:txBody>
      </p:sp>
      <p:sp>
        <p:nvSpPr>
          <p:cNvPr id="6" name="Title Placeholder 1">
            <a:extLst>
              <a:ext uri="{FF2B5EF4-FFF2-40B4-BE49-F238E27FC236}">
                <a16:creationId xmlns:a16="http://schemas.microsoft.com/office/drawing/2014/main" id="{BF7C665B-490E-1124-8B70-301FB6713846}"/>
              </a:ext>
            </a:extLst>
          </p:cNvPr>
          <p:cNvSpPr>
            <a:spLocks noGrp="1"/>
          </p:cNvSpPr>
          <p:nvPr>
            <p:ph type="title"/>
          </p:nvPr>
        </p:nvSpPr>
        <p:spPr>
          <a:xfrm>
            <a:off x="361681" y="162226"/>
            <a:ext cx="9511777" cy="666000"/>
          </a:xfrm>
          <a:prstGeom prst="rect">
            <a:avLst/>
          </a:prstGeom>
        </p:spPr>
        <p:txBody>
          <a:bodyPr vert="horz" lIns="91440" tIns="45720" rIns="91440" bIns="45720" rtlCol="0" anchor="ctr">
            <a:noAutofit/>
          </a:bodyPr>
          <a:lstStyle/>
          <a:p>
            <a:r>
              <a:rPr lang="en-US" noProof="0"/>
              <a:t>Click to edit Master title style</a:t>
            </a:r>
            <a:endParaRPr lang="en-ZA" noProof="0"/>
          </a:p>
        </p:txBody>
      </p:sp>
      <p:sp>
        <p:nvSpPr>
          <p:cNvPr id="2" name="Text Placeholder 2">
            <a:extLst>
              <a:ext uri="{FF2B5EF4-FFF2-40B4-BE49-F238E27FC236}">
                <a16:creationId xmlns:a16="http://schemas.microsoft.com/office/drawing/2014/main" id="{E381232A-AC6C-4CAC-9DED-97D1BB351EB9}"/>
              </a:ext>
            </a:extLst>
          </p:cNvPr>
          <p:cNvSpPr>
            <a:spLocks noGrp="1"/>
          </p:cNvSpPr>
          <p:nvPr>
            <p:ph idx="10" hasCustomPrompt="1"/>
          </p:nvPr>
        </p:nvSpPr>
        <p:spPr>
          <a:xfrm>
            <a:off x="6225330" y="1223492"/>
            <a:ext cx="5616000" cy="4774083"/>
          </a:xfrm>
          <a:prstGeom prst="rect">
            <a:avLst/>
          </a:prstGeom>
        </p:spPr>
        <p:txBody>
          <a:bodyPr vert="horz" lIns="91440" tIns="45720" rIns="91440" bIns="45720" rtlCol="0">
            <a:noAutofit/>
          </a:bodyPr>
          <a:lstStyle/>
          <a:p>
            <a:pPr lvl="0"/>
            <a:r>
              <a:rPr lang="en-ZA"/>
              <a:t>Edit Master text styles</a:t>
            </a:r>
          </a:p>
          <a:p>
            <a:pPr lvl="1"/>
            <a:r>
              <a:rPr lang="en-ZA"/>
              <a:t>Second level</a:t>
            </a:r>
          </a:p>
          <a:p>
            <a:pPr lvl="2"/>
            <a:r>
              <a:rPr lang="en-ZA"/>
              <a:t>Third level</a:t>
            </a:r>
          </a:p>
          <a:p>
            <a:pPr lvl="3"/>
            <a:r>
              <a:rPr lang="en-ZA"/>
              <a:t>Fourth level</a:t>
            </a:r>
          </a:p>
          <a:p>
            <a:pPr lvl="4"/>
            <a:r>
              <a:rPr lang="en-ZA"/>
              <a:t>Fifth level</a:t>
            </a:r>
          </a:p>
        </p:txBody>
      </p:sp>
    </p:spTree>
    <p:extLst>
      <p:ext uri="{BB962C8B-B14F-4D97-AF65-F5344CB8AC3E}">
        <p14:creationId xmlns:p14="http://schemas.microsoft.com/office/powerpoint/2010/main" val="3141871398"/>
      </p:ext>
    </p:extLst>
  </p:cSld>
  <p:clrMapOvr>
    <a:masterClrMapping/>
  </p:clrMapOvr>
  <p:extLst>
    <p:ext uri="{DCECCB84-F9BA-43D5-87BE-67443E8EF086}">
      <p15:sldGuideLst xmlns:p15="http://schemas.microsoft.com/office/powerpoint/2012/main">
        <p15:guide id="1" orient="horz" pos="3793">
          <p15:clr>
            <a:srgbClr val="FBAE40"/>
          </p15:clr>
        </p15:guide>
        <p15:guide id="2" pos="211">
          <p15:clr>
            <a:srgbClr val="FBAE40"/>
          </p15:clr>
        </p15:guide>
        <p15:guide id="3" pos="7469">
          <p15:clr>
            <a:srgbClr val="FBAE40"/>
          </p15:clr>
        </p15:guide>
        <p15:guide id="4"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475168" y="6354808"/>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a:p>
        </p:txBody>
      </p:sp>
    </p:spTree>
    <p:extLst>
      <p:ext uri="{BB962C8B-B14F-4D97-AF65-F5344CB8AC3E}">
        <p14:creationId xmlns:p14="http://schemas.microsoft.com/office/powerpoint/2010/main" val="4120837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lvl1pPr>
              <a:defRPr>
                <a:latin typeface="Gill Sans MT" panose="020B0502020104020203" pitchFamily="34" charset="0"/>
              </a:defRPr>
            </a:lvl1pPr>
          </a:lstStyle>
          <a:p>
            <a:r>
              <a:rPr lang="en-US"/>
              <a:t>Click to edit Master title style</a:t>
            </a:r>
            <a:endParaRPr lang="en-ZA"/>
          </a:p>
        </p:txBody>
      </p:sp>
      <p:sp>
        <p:nvSpPr>
          <p:cNvPr id="3" name="Content Placeholder 2"/>
          <p:cNvSpPr>
            <a:spLocks noGrp="1"/>
          </p:cNvSpPr>
          <p:nvPr>
            <p:ph idx="1"/>
          </p:nvPr>
        </p:nvSpPr>
        <p:spPr>
          <a:xfrm>
            <a:off x="361681" y="1223493"/>
            <a:ext cx="11502623" cy="5028082"/>
          </a:xfrm>
        </p:spPr>
        <p:txBody>
          <a:bodyPr/>
          <a:lstStyle>
            <a:lvl1pPr marL="285750" indent="-285750">
              <a:buFont typeface="Arial" panose="020B0604020202020204" pitchFamily="34" charset="0"/>
              <a:buChar char="•"/>
              <a:defRPr>
                <a:latin typeface="Gill Sans MT" panose="020B0502020104020203" pitchFamily="34" charset="0"/>
              </a:defRPr>
            </a:lvl1pPr>
            <a:lvl2pPr marL="742950" indent="-285750">
              <a:buFont typeface="Arial" panose="020B0604020202020204" pitchFamily="34" charset="0"/>
              <a:buChar char="•"/>
              <a:defRPr>
                <a:latin typeface="Gill Sans MT" panose="020B0502020104020203" pitchFamily="34" charset="0"/>
              </a:defRPr>
            </a:lvl2pPr>
            <a:lvl3pPr marL="1200150" indent="-285750">
              <a:buFont typeface="Arial" panose="020B0604020202020204" pitchFamily="34" charset="0"/>
              <a:buChar char="•"/>
              <a:defRPr>
                <a:latin typeface="Gill Sans MT" panose="020B0502020104020203" pitchFamily="34" charset="0"/>
              </a:defRPr>
            </a:lvl3pPr>
            <a:lvl4pPr marL="1657350" indent="-285750">
              <a:buFont typeface="Arial" panose="020B0604020202020204" pitchFamily="34" charset="0"/>
              <a:buChar char="•"/>
              <a:defRPr>
                <a:latin typeface="Gill Sans MT" panose="020B0502020104020203" pitchFamily="34" charset="0"/>
              </a:defRPr>
            </a:lvl4pPr>
            <a:lvl5pPr marL="2114550" indent="-285750">
              <a:buFont typeface="Arial" panose="020B0604020202020204" pitchFamily="34" charset="0"/>
              <a:buChar char="•"/>
              <a:defRPr>
                <a:latin typeface="Gill Sans MT" panose="020B05020201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496600" y="6356350"/>
            <a:ext cx="347729" cy="365125"/>
          </a:xfrm>
          <a:prstGeom prst="rect">
            <a:avLst/>
          </a:prstGeom>
        </p:spPr>
        <p:txBody>
          <a:bodyPr vert="horz" lIns="91440" tIns="45720" rIns="91440" bIns="45720" rtlCol="0" anchor="ctr"/>
          <a:lstStyle>
            <a:lvl1pPr algn="r">
              <a:defRPr sz="1000">
                <a:solidFill>
                  <a:schemeClr val="accent1"/>
                </a:solidFill>
                <a:latin typeface="Gill Sans MT" panose="020B0502020104020203" pitchFamily="34" charset="0"/>
                <a:cs typeface="Arial" panose="020B0604020202020204" pitchFamily="34" charset="0"/>
              </a:defRPr>
            </a:lvl1pPr>
          </a:lstStyle>
          <a:p>
            <a:fld id="{56B1497D-D85C-49F0-B0C9-9C5FED4EAE9E}" type="slidenum">
              <a:rPr lang="en-ZA" smtClean="0"/>
              <a:pPr/>
              <a:t>‹#›</a:t>
            </a:fld>
            <a:endParaRPr lang="en-ZA"/>
          </a:p>
        </p:txBody>
      </p:sp>
    </p:spTree>
    <p:extLst>
      <p:ext uri="{BB962C8B-B14F-4D97-AF65-F5344CB8AC3E}">
        <p14:creationId xmlns:p14="http://schemas.microsoft.com/office/powerpoint/2010/main" val="1033530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accent1"/>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a:p>
        </p:txBody>
      </p:sp>
      <p:sp>
        <p:nvSpPr>
          <p:cNvPr id="4" name="Rectangle 3">
            <a:extLst>
              <a:ext uri="{FF2B5EF4-FFF2-40B4-BE49-F238E27FC236}">
                <a16:creationId xmlns:a16="http://schemas.microsoft.com/office/drawing/2014/main" id="{038ED6B3-A54B-E3D6-3B0D-0CE82331EF51}"/>
              </a:ext>
            </a:extLst>
          </p:cNvPr>
          <p:cNvSpPr/>
          <p:nvPr userDrawn="1"/>
        </p:nvSpPr>
        <p:spPr>
          <a:xfrm>
            <a:off x="0" y="6176963"/>
            <a:ext cx="121920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E3FC6414-CD2B-60FB-B9E3-BF116BC01EE5}"/>
              </a:ext>
            </a:extLst>
          </p:cNvPr>
          <p:cNvSpPr>
            <a:spLocks noGrp="1"/>
          </p:cNvSpPr>
          <p:nvPr>
            <p:ph type="title"/>
          </p:nvPr>
        </p:nvSpPr>
        <p:spPr>
          <a:xfrm>
            <a:off x="361681" y="205769"/>
            <a:ext cx="9511777" cy="666000"/>
          </a:xfrm>
        </p:spPr>
        <p:txBody>
          <a:bodyPr>
            <a:noAutofit/>
          </a:bodyPr>
          <a:lstStyle>
            <a:lvl1pPr>
              <a:defRPr>
                <a:latin typeface="Gill Sans MT" panose="020B0502020104020203" pitchFamily="34" charset="0"/>
              </a:defRPr>
            </a:lvl1pPr>
          </a:lstStyle>
          <a:p>
            <a:r>
              <a:rPr lang="en-US"/>
              <a:t>Click to edit Master title style</a:t>
            </a:r>
            <a:endParaRPr lang="en-ZA"/>
          </a:p>
        </p:txBody>
      </p:sp>
    </p:spTree>
    <p:extLst>
      <p:ext uri="{BB962C8B-B14F-4D97-AF65-F5344CB8AC3E}">
        <p14:creationId xmlns:p14="http://schemas.microsoft.com/office/powerpoint/2010/main" val="36271618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a:p>
        </p:txBody>
      </p:sp>
      <p:sp>
        <p:nvSpPr>
          <p:cNvPr id="6" name="Title 1"/>
          <p:cNvSpPr>
            <a:spLocks noGrp="1"/>
          </p:cNvSpPr>
          <p:nvPr>
            <p:ph type="title"/>
          </p:nvPr>
        </p:nvSpPr>
        <p:spPr>
          <a:xfrm>
            <a:off x="361681" y="205769"/>
            <a:ext cx="9511777" cy="666000"/>
          </a:xfrm>
        </p:spPr>
        <p:txBody>
          <a:bodyPr>
            <a:noAutofit/>
          </a:bodyPr>
          <a:lstStyle/>
          <a:p>
            <a:r>
              <a:rPr lang="en-US"/>
              <a:t>Click to edit Master title style</a:t>
            </a:r>
            <a:endParaRPr lang="en-ZA"/>
          </a:p>
        </p:txBody>
      </p:sp>
    </p:spTree>
    <p:extLst>
      <p:ext uri="{BB962C8B-B14F-4D97-AF65-F5344CB8AC3E}">
        <p14:creationId xmlns:p14="http://schemas.microsoft.com/office/powerpoint/2010/main" val="29799699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lvl1pPr rtl="0">
              <a:defRPr/>
            </a:lvl1pPr>
          </a:lstStyle>
          <a:p>
            <a:r>
              <a:rPr lang="en-US"/>
              <a:t>Click to edit Master title style</a:t>
            </a:r>
            <a:endParaRPr lang="en-ZA"/>
          </a:p>
        </p:txBody>
      </p:sp>
    </p:spTree>
    <p:extLst>
      <p:ext uri="{BB962C8B-B14F-4D97-AF65-F5344CB8AC3E}">
        <p14:creationId xmlns:p14="http://schemas.microsoft.com/office/powerpoint/2010/main" val="1052658266"/>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2119" y="1591"/>
                        <a:ext cx="2116"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sz="2100"/>
            </a:lvl1p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r>
              <a:rPr lang="en-US"/>
              <a:t>Source: </a:t>
            </a:r>
            <a:endParaRPr lang="en-ZA"/>
          </a:p>
        </p:txBody>
      </p:sp>
      <p:sp>
        <p:nvSpPr>
          <p:cNvPr id="5" name="Slide Number Placeholder 4"/>
          <p:cNvSpPr>
            <a:spLocks noGrp="1"/>
          </p:cNvSpPr>
          <p:nvPr>
            <p:ph type="sldNum" sz="quarter" idx="12"/>
          </p:nvPr>
        </p:nvSpPr>
        <p:spPr/>
        <p:txBody>
          <a:bodyPr/>
          <a:lstStyle>
            <a:lvl1pPr>
              <a:defRPr/>
            </a:lvl1pPr>
          </a:lstStyle>
          <a:p>
            <a:pPr>
              <a:defRPr/>
            </a:pPr>
            <a:fld id="{A2607EEC-A0ED-468E-ADF8-15CC7F28A5E5}" type="slidenum">
              <a:rPr lang="en-ZA"/>
              <a:pPr>
                <a:defRPr/>
              </a:pPr>
              <a:t>‹#›</a:t>
            </a:fld>
            <a:endParaRPr lang="en-ZA"/>
          </a:p>
        </p:txBody>
      </p:sp>
      <p:sp>
        <p:nvSpPr>
          <p:cNvPr id="7" name="Text Placeholder 6"/>
          <p:cNvSpPr>
            <a:spLocks noGrp="1"/>
          </p:cNvSpPr>
          <p:nvPr>
            <p:ph type="body" sz="quarter" idx="13" hasCustomPrompt="1"/>
          </p:nvPr>
        </p:nvSpPr>
        <p:spPr>
          <a:xfrm>
            <a:off x="11291867" y="965920"/>
            <a:ext cx="461985" cy="246221"/>
          </a:xfrm>
        </p:spPr>
        <p:txBody>
          <a:bodyPr wrap="none">
            <a:spAutoFit/>
          </a:bodyPr>
          <a:lstStyle>
            <a:lvl1pPr marL="0" indent="0" algn="r">
              <a:buNone/>
              <a:defRPr sz="1000">
                <a:solidFill>
                  <a:schemeClr val="bg1">
                    <a:lumMod val="50000"/>
                  </a:schemeClr>
                </a:solidFill>
              </a:defRPr>
            </a:lvl1pPr>
          </a:lstStyle>
          <a:p>
            <a:pPr lvl="0"/>
            <a:r>
              <a:rPr lang="en-ZA"/>
              <a:t>Draft</a:t>
            </a:r>
          </a:p>
        </p:txBody>
      </p:sp>
    </p:spTree>
    <p:extLst>
      <p:ext uri="{BB962C8B-B14F-4D97-AF65-F5344CB8AC3E}">
        <p14:creationId xmlns:p14="http://schemas.microsoft.com/office/powerpoint/2010/main" val="782138311"/>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34EB413-444B-41BC-4864-866253B8D9C8}"/>
              </a:ext>
            </a:extLst>
          </p:cNvPr>
          <p:cNvSpPr>
            <a:spLocks noGrp="1"/>
          </p:cNvSpPr>
          <p:nvPr>
            <p:ph type="dt" sz="half" idx="10"/>
          </p:nvPr>
        </p:nvSpPr>
        <p:spPr/>
        <p:txBody>
          <a:bodyPr/>
          <a:lstStyle>
            <a:lvl1pPr>
              <a:defRPr/>
            </a:lvl1pPr>
          </a:lstStyle>
          <a:p>
            <a:pPr>
              <a:defRPr/>
            </a:pPr>
            <a:endParaRPr lang="en-ZA"/>
          </a:p>
        </p:txBody>
      </p:sp>
      <p:sp>
        <p:nvSpPr>
          <p:cNvPr id="5" name="Footer Placeholder 4">
            <a:extLst>
              <a:ext uri="{FF2B5EF4-FFF2-40B4-BE49-F238E27FC236}">
                <a16:creationId xmlns:a16="http://schemas.microsoft.com/office/drawing/2014/main" id="{2EF629FC-4EF3-26D9-D0AC-385CAF37BF2A}"/>
              </a:ext>
            </a:extLst>
          </p:cNvPr>
          <p:cNvSpPr>
            <a:spLocks noGrp="1"/>
          </p:cNvSpPr>
          <p:nvPr>
            <p:ph type="ftr" sz="quarter" idx="11"/>
          </p:nvPr>
        </p:nvSpPr>
        <p:spPr>
          <a:xfrm>
            <a:off x="4176185" y="6453189"/>
            <a:ext cx="3839633" cy="268287"/>
          </a:xfrm>
          <a:prstGeom prst="rect">
            <a:avLst/>
          </a:prstGeom>
        </p:spPr>
        <p:txBody>
          <a:bodyPr/>
          <a:lstStyle>
            <a:lvl1pPr>
              <a:defRPr>
                <a:latin typeface="Arial" charset="0"/>
                <a:cs typeface="Arial" charset="0"/>
              </a:defRPr>
            </a:lvl1pPr>
          </a:lstStyle>
          <a:p>
            <a:pPr>
              <a:defRPr/>
            </a:pPr>
            <a:endParaRPr lang="en-ZA"/>
          </a:p>
        </p:txBody>
      </p:sp>
      <p:sp>
        <p:nvSpPr>
          <p:cNvPr id="6" name="Slide Number Placeholder 5">
            <a:extLst>
              <a:ext uri="{FF2B5EF4-FFF2-40B4-BE49-F238E27FC236}">
                <a16:creationId xmlns:a16="http://schemas.microsoft.com/office/drawing/2014/main" id="{73BB7AFE-612A-D304-440A-44D3048D475B}"/>
              </a:ext>
            </a:extLst>
          </p:cNvPr>
          <p:cNvSpPr>
            <a:spLocks noGrp="1"/>
          </p:cNvSpPr>
          <p:nvPr>
            <p:ph type="sldNum" sz="quarter" idx="12"/>
          </p:nvPr>
        </p:nvSpPr>
        <p:spPr/>
        <p:txBody>
          <a:bodyPr/>
          <a:lstStyle>
            <a:lvl1pPr>
              <a:defRPr/>
            </a:lvl1pPr>
          </a:lstStyle>
          <a:p>
            <a:fld id="{22BCAF21-43C2-4089-81E8-C60D4BE2B47C}" type="slidenum">
              <a:rPr lang="en-ZA" altLang="en-US"/>
              <a:pPr/>
              <a:t>‹#›</a:t>
            </a:fld>
            <a:endParaRPr lang="en-ZA" altLang="en-US"/>
          </a:p>
        </p:txBody>
      </p:sp>
    </p:spTree>
    <p:extLst>
      <p:ext uri="{BB962C8B-B14F-4D97-AF65-F5344CB8AC3E}">
        <p14:creationId xmlns:p14="http://schemas.microsoft.com/office/powerpoint/2010/main" val="50643978"/>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14100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143617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1" imgH="423" progId="TCLayout.ActiveDocument.1">
                  <p:embed/>
                </p:oleObj>
              </mc:Choice>
              <mc:Fallback>
                <p:oleObj name="think-cell Slide" r:id="rId4" imgW="421" imgH="423"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ZA" sz="2400" b="0"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vert="horz"/>
          <a:lstStyle/>
          <a:p>
            <a:r>
              <a:rPr lang="en-ZA"/>
              <a:t>Click to edit Master title style</a:t>
            </a:r>
          </a:p>
        </p:txBody>
      </p:sp>
    </p:spTree>
    <p:extLst>
      <p:ext uri="{BB962C8B-B14F-4D97-AF65-F5344CB8AC3E}">
        <p14:creationId xmlns:p14="http://schemas.microsoft.com/office/powerpoint/2010/main" val="260258908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4DBE-462C-79C1-CF9F-6EE81010683C}"/>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FC7B0234-8DA4-164C-4AB1-E9943F55D5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3">
            <a:extLst>
              <a:ext uri="{FF2B5EF4-FFF2-40B4-BE49-F238E27FC236}">
                <a16:creationId xmlns:a16="http://schemas.microsoft.com/office/drawing/2014/main" id="{4C8C9772-6D06-4B7D-546C-28150D7EB5E9}"/>
              </a:ext>
            </a:extLst>
          </p:cNvPr>
          <p:cNvSpPr>
            <a:spLocks noGrp="1"/>
          </p:cNvSpPr>
          <p:nvPr>
            <p:ph type="ftr" sz="quarter" idx="10"/>
          </p:nvPr>
        </p:nvSpPr>
        <p:spPr/>
        <p:txBody>
          <a:bodyPr/>
          <a:lstStyle/>
          <a:p>
            <a:endParaRPr lang="en-ZA"/>
          </a:p>
        </p:txBody>
      </p:sp>
      <p:sp>
        <p:nvSpPr>
          <p:cNvPr id="5" name="Slide Number Placeholder 4">
            <a:extLst>
              <a:ext uri="{FF2B5EF4-FFF2-40B4-BE49-F238E27FC236}">
                <a16:creationId xmlns:a16="http://schemas.microsoft.com/office/drawing/2014/main" id="{BED7D4EB-B3AA-8C8C-5612-6F52BEA3EE91}"/>
              </a:ext>
            </a:extLst>
          </p:cNvPr>
          <p:cNvSpPr>
            <a:spLocks noGrp="1"/>
          </p:cNvSpPr>
          <p:nvPr>
            <p:ph type="sldNum" sz="quarter" idx="11"/>
          </p:nvPr>
        </p:nvSpPr>
        <p:spPr/>
        <p:txBody>
          <a:bodyPr/>
          <a:lstStyle/>
          <a:p>
            <a:fld id="{56B1497D-D85C-49F0-B0C9-9C5FED4EAE9E}" type="slidenum">
              <a:rPr lang="en-ZA" smtClean="0"/>
              <a:pPr/>
              <a:t>‹#›</a:t>
            </a:fld>
            <a:endParaRPr lang="en-ZA"/>
          </a:p>
        </p:txBody>
      </p:sp>
    </p:spTree>
    <p:extLst>
      <p:ext uri="{BB962C8B-B14F-4D97-AF65-F5344CB8AC3E}">
        <p14:creationId xmlns:p14="http://schemas.microsoft.com/office/powerpoint/2010/main" val="2242040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a:p>
        </p:txBody>
      </p:sp>
    </p:spTree>
    <p:extLst>
      <p:ext uri="{BB962C8B-B14F-4D97-AF65-F5344CB8AC3E}">
        <p14:creationId xmlns:p14="http://schemas.microsoft.com/office/powerpoint/2010/main" val="523773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a:p>
        </p:txBody>
      </p:sp>
    </p:spTree>
    <p:extLst>
      <p:ext uri="{BB962C8B-B14F-4D97-AF65-F5344CB8AC3E}">
        <p14:creationId xmlns:p14="http://schemas.microsoft.com/office/powerpoint/2010/main" val="30320298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493601" y="6356350"/>
            <a:ext cx="347729" cy="365125"/>
          </a:xfrm>
          <a:prstGeom prst="rect">
            <a:avLst/>
          </a:prstGeom>
        </p:spPr>
        <p:txBody>
          <a:bodyPr vert="horz" lIns="91440" tIns="45720" rIns="91440" bIns="45720" rtlCol="0" anchor="ctr"/>
          <a:lstStyle>
            <a:lvl1pPr algn="r">
              <a:defRPr sz="1000">
                <a:solidFill>
                  <a:schemeClr val="accent1"/>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a:p>
        </p:txBody>
      </p:sp>
      <p:sp>
        <p:nvSpPr>
          <p:cNvPr id="5" name="Text Placeholder 2">
            <a:extLst>
              <a:ext uri="{FF2B5EF4-FFF2-40B4-BE49-F238E27FC236}">
                <a16:creationId xmlns:a16="http://schemas.microsoft.com/office/drawing/2014/main" id="{702056B2-5A9E-89D6-9B2E-41347DFECD02}"/>
              </a:ext>
            </a:extLst>
          </p:cNvPr>
          <p:cNvSpPr>
            <a:spLocks noGrp="1"/>
          </p:cNvSpPr>
          <p:nvPr>
            <p:ph idx="1" hasCustomPrompt="1"/>
          </p:nvPr>
        </p:nvSpPr>
        <p:spPr>
          <a:xfrm>
            <a:off x="361680" y="1196752"/>
            <a:ext cx="11520000" cy="4824636"/>
          </a:xfrm>
          <a:prstGeom prst="rect">
            <a:avLst/>
          </a:prstGeom>
        </p:spPr>
        <p:txBody>
          <a:bodyPr vert="horz" lIns="91440" tIns="45720" rIns="91440" bIns="45720" rtlCol="0">
            <a:noAutofit/>
          </a:bodyPr>
          <a:lstStyle/>
          <a:p>
            <a:pPr lvl="0"/>
            <a:r>
              <a:rPr lang="en-ZA"/>
              <a:t>Edit Master text styles</a:t>
            </a:r>
          </a:p>
          <a:p>
            <a:pPr lvl="1"/>
            <a:r>
              <a:rPr lang="en-ZA"/>
              <a:t>Second level</a:t>
            </a:r>
          </a:p>
          <a:p>
            <a:pPr lvl="2"/>
            <a:r>
              <a:rPr lang="en-ZA"/>
              <a:t>Third level</a:t>
            </a:r>
          </a:p>
          <a:p>
            <a:pPr lvl="3"/>
            <a:r>
              <a:rPr lang="en-ZA"/>
              <a:t>Fourth level</a:t>
            </a:r>
          </a:p>
          <a:p>
            <a:pPr lvl="4"/>
            <a:r>
              <a:rPr lang="en-ZA"/>
              <a:t>Fifth level</a:t>
            </a:r>
          </a:p>
        </p:txBody>
      </p:sp>
      <p:sp>
        <p:nvSpPr>
          <p:cNvPr id="6" name="Title Placeholder 1">
            <a:extLst>
              <a:ext uri="{FF2B5EF4-FFF2-40B4-BE49-F238E27FC236}">
                <a16:creationId xmlns:a16="http://schemas.microsoft.com/office/drawing/2014/main" id="{BF7C665B-490E-1124-8B70-301FB6713846}"/>
              </a:ext>
            </a:extLst>
          </p:cNvPr>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a:t>Click to edit Master title style</a:t>
            </a:r>
            <a:endParaRPr lang="en-ZA" noProof="0"/>
          </a:p>
        </p:txBody>
      </p:sp>
    </p:spTree>
    <p:extLst>
      <p:ext uri="{BB962C8B-B14F-4D97-AF65-F5344CB8AC3E}">
        <p14:creationId xmlns:p14="http://schemas.microsoft.com/office/powerpoint/2010/main" val="2786483070"/>
      </p:ext>
    </p:extLst>
  </p:cSld>
  <p:clrMapOvr>
    <a:masterClrMapping/>
  </p:clrMapOvr>
  <p:extLst>
    <p:ext uri="{DCECCB84-F9BA-43D5-87BE-67443E8EF086}">
      <p15:sldGuideLst xmlns:p15="http://schemas.microsoft.com/office/powerpoint/2012/main">
        <p15:guide id="1" orient="horz" pos="3793">
          <p15:clr>
            <a:srgbClr val="FBAE40"/>
          </p15:clr>
        </p15:guide>
        <p15:guide id="3" pos="7469">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493601" y="6356350"/>
            <a:ext cx="347729" cy="365125"/>
          </a:xfrm>
          <a:prstGeom prst="rect">
            <a:avLst/>
          </a:prstGeom>
        </p:spPr>
        <p:txBody>
          <a:bodyPr vert="horz" lIns="91440" tIns="45720" rIns="91440" bIns="45720" rtlCol="0" anchor="ctr"/>
          <a:lstStyle>
            <a:lvl1pPr algn="r">
              <a:defRPr sz="1000">
                <a:solidFill>
                  <a:schemeClr val="accent1"/>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a:p>
        </p:txBody>
      </p:sp>
      <p:sp>
        <p:nvSpPr>
          <p:cNvPr id="5" name="Text Placeholder 2">
            <a:extLst>
              <a:ext uri="{FF2B5EF4-FFF2-40B4-BE49-F238E27FC236}">
                <a16:creationId xmlns:a16="http://schemas.microsoft.com/office/drawing/2014/main" id="{702056B2-5A9E-89D6-9B2E-41347DFECD02}"/>
              </a:ext>
            </a:extLst>
          </p:cNvPr>
          <p:cNvSpPr>
            <a:spLocks noGrp="1"/>
          </p:cNvSpPr>
          <p:nvPr>
            <p:ph idx="1"/>
          </p:nvPr>
        </p:nvSpPr>
        <p:spPr>
          <a:xfrm>
            <a:off x="361681" y="1223492"/>
            <a:ext cx="5616000" cy="4774083"/>
          </a:xfrm>
          <a:prstGeom prst="rect">
            <a:avLst/>
          </a:prstGeom>
        </p:spPr>
        <p:txBody>
          <a:bodyPr vert="horz" lIns="91440" tIns="45720" rIns="91440" bIns="45720" rtlCol="0">
            <a:normAutofit/>
          </a:bodyPr>
          <a:lstStyle/>
          <a:p>
            <a:pPr lvl="0"/>
            <a:r>
              <a:rPr lang="en-ZA"/>
              <a:t>Edit Master text styles</a:t>
            </a:r>
          </a:p>
          <a:p>
            <a:pPr lvl="1"/>
            <a:r>
              <a:rPr lang="en-ZA"/>
              <a:t>Second level</a:t>
            </a:r>
          </a:p>
          <a:p>
            <a:pPr lvl="2"/>
            <a:r>
              <a:rPr lang="en-ZA"/>
              <a:t>Third level</a:t>
            </a:r>
          </a:p>
          <a:p>
            <a:pPr lvl="3"/>
            <a:r>
              <a:rPr lang="en-ZA"/>
              <a:t>Fourth level</a:t>
            </a:r>
          </a:p>
          <a:p>
            <a:pPr lvl="4"/>
            <a:r>
              <a:rPr lang="en-ZA"/>
              <a:t>Fifth level</a:t>
            </a:r>
          </a:p>
        </p:txBody>
      </p:sp>
      <p:sp>
        <p:nvSpPr>
          <p:cNvPr id="6" name="Title Placeholder 1">
            <a:extLst>
              <a:ext uri="{FF2B5EF4-FFF2-40B4-BE49-F238E27FC236}">
                <a16:creationId xmlns:a16="http://schemas.microsoft.com/office/drawing/2014/main" id="{BF7C665B-490E-1124-8B70-301FB6713846}"/>
              </a:ext>
            </a:extLst>
          </p:cNvPr>
          <p:cNvSpPr>
            <a:spLocks noGrp="1"/>
          </p:cNvSpPr>
          <p:nvPr>
            <p:ph type="title"/>
          </p:nvPr>
        </p:nvSpPr>
        <p:spPr>
          <a:xfrm>
            <a:off x="361681" y="162226"/>
            <a:ext cx="9511777" cy="666000"/>
          </a:xfrm>
          <a:prstGeom prst="rect">
            <a:avLst/>
          </a:prstGeom>
        </p:spPr>
        <p:txBody>
          <a:bodyPr vert="horz" lIns="91440" tIns="45720" rIns="91440" bIns="45720" rtlCol="0" anchor="ctr">
            <a:noAutofit/>
          </a:bodyPr>
          <a:lstStyle/>
          <a:p>
            <a:r>
              <a:rPr lang="en-US" noProof="0"/>
              <a:t>Click to edit Master title style</a:t>
            </a:r>
            <a:endParaRPr lang="en-ZA" noProof="0"/>
          </a:p>
        </p:txBody>
      </p:sp>
      <p:sp>
        <p:nvSpPr>
          <p:cNvPr id="2" name="Text Placeholder 2">
            <a:extLst>
              <a:ext uri="{FF2B5EF4-FFF2-40B4-BE49-F238E27FC236}">
                <a16:creationId xmlns:a16="http://schemas.microsoft.com/office/drawing/2014/main" id="{E381232A-AC6C-4CAC-9DED-97D1BB351EB9}"/>
              </a:ext>
            </a:extLst>
          </p:cNvPr>
          <p:cNvSpPr>
            <a:spLocks noGrp="1"/>
          </p:cNvSpPr>
          <p:nvPr>
            <p:ph idx="10" hasCustomPrompt="1"/>
          </p:nvPr>
        </p:nvSpPr>
        <p:spPr>
          <a:xfrm>
            <a:off x="6225330" y="1223492"/>
            <a:ext cx="5616000" cy="4774083"/>
          </a:xfrm>
          <a:prstGeom prst="rect">
            <a:avLst/>
          </a:prstGeom>
        </p:spPr>
        <p:txBody>
          <a:bodyPr vert="horz" lIns="91440" tIns="45720" rIns="91440" bIns="45720" rtlCol="0">
            <a:noAutofit/>
          </a:bodyPr>
          <a:lstStyle/>
          <a:p>
            <a:pPr lvl="0"/>
            <a:r>
              <a:rPr lang="en-ZA"/>
              <a:t>Edit Master text styles</a:t>
            </a:r>
          </a:p>
          <a:p>
            <a:pPr lvl="1"/>
            <a:r>
              <a:rPr lang="en-ZA"/>
              <a:t>Second level</a:t>
            </a:r>
          </a:p>
          <a:p>
            <a:pPr lvl="2"/>
            <a:r>
              <a:rPr lang="en-ZA"/>
              <a:t>Third level</a:t>
            </a:r>
          </a:p>
          <a:p>
            <a:pPr lvl="3"/>
            <a:r>
              <a:rPr lang="en-ZA"/>
              <a:t>Fourth level</a:t>
            </a:r>
          </a:p>
          <a:p>
            <a:pPr lvl="4"/>
            <a:r>
              <a:rPr lang="en-ZA"/>
              <a:t>Fifth level</a:t>
            </a:r>
          </a:p>
        </p:txBody>
      </p:sp>
    </p:spTree>
    <p:extLst>
      <p:ext uri="{BB962C8B-B14F-4D97-AF65-F5344CB8AC3E}">
        <p14:creationId xmlns:p14="http://schemas.microsoft.com/office/powerpoint/2010/main" val="3773044625"/>
      </p:ext>
    </p:extLst>
  </p:cSld>
  <p:clrMapOvr>
    <a:masterClrMapping/>
  </p:clrMapOvr>
  <p:extLst>
    <p:ext uri="{DCECCB84-F9BA-43D5-87BE-67443E8EF086}">
      <p15:sldGuideLst xmlns:p15="http://schemas.microsoft.com/office/powerpoint/2012/main">
        <p15:guide id="1" orient="horz" pos="3793">
          <p15:clr>
            <a:srgbClr val="FBAE40"/>
          </p15:clr>
        </p15:guide>
        <p15:guide id="2" pos="211">
          <p15:clr>
            <a:srgbClr val="FBAE40"/>
          </p15:clr>
        </p15:guide>
        <p15:guide id="3" pos="7469">
          <p15:clr>
            <a:srgbClr val="FBAE40"/>
          </p15:clr>
        </p15:guide>
        <p15:guide id="4"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475168" y="6354808"/>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a:p>
        </p:txBody>
      </p:sp>
    </p:spTree>
    <p:extLst>
      <p:ext uri="{BB962C8B-B14F-4D97-AF65-F5344CB8AC3E}">
        <p14:creationId xmlns:p14="http://schemas.microsoft.com/office/powerpoint/2010/main" val="8765645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lvl1pPr>
              <a:defRPr>
                <a:latin typeface="Gill Sans MT" panose="020B0502020104020203" pitchFamily="34" charset="0"/>
              </a:defRPr>
            </a:lvl1pPr>
          </a:lstStyle>
          <a:p>
            <a:r>
              <a:rPr lang="en-US"/>
              <a:t>Click to edit Master title style</a:t>
            </a:r>
            <a:endParaRPr lang="en-ZA"/>
          </a:p>
        </p:txBody>
      </p:sp>
      <p:sp>
        <p:nvSpPr>
          <p:cNvPr id="3" name="Content Placeholder 2"/>
          <p:cNvSpPr>
            <a:spLocks noGrp="1"/>
          </p:cNvSpPr>
          <p:nvPr>
            <p:ph idx="1"/>
          </p:nvPr>
        </p:nvSpPr>
        <p:spPr>
          <a:xfrm>
            <a:off x="361681" y="1223493"/>
            <a:ext cx="11502623" cy="5028082"/>
          </a:xfrm>
        </p:spPr>
        <p:txBody>
          <a:bodyPr/>
          <a:lstStyle>
            <a:lvl1pPr marL="285750" indent="-285750">
              <a:buFont typeface="Arial" panose="020B0604020202020204" pitchFamily="34" charset="0"/>
              <a:buChar char="•"/>
              <a:defRPr>
                <a:latin typeface="Gill Sans MT" panose="020B0502020104020203" pitchFamily="34" charset="0"/>
              </a:defRPr>
            </a:lvl1pPr>
            <a:lvl2pPr marL="742950" indent="-285750">
              <a:buFont typeface="Arial" panose="020B0604020202020204" pitchFamily="34" charset="0"/>
              <a:buChar char="•"/>
              <a:defRPr>
                <a:latin typeface="Gill Sans MT" panose="020B0502020104020203" pitchFamily="34" charset="0"/>
              </a:defRPr>
            </a:lvl2pPr>
            <a:lvl3pPr marL="1200150" indent="-285750">
              <a:buFont typeface="Arial" panose="020B0604020202020204" pitchFamily="34" charset="0"/>
              <a:buChar char="•"/>
              <a:defRPr>
                <a:latin typeface="Gill Sans MT" panose="020B0502020104020203" pitchFamily="34" charset="0"/>
              </a:defRPr>
            </a:lvl3pPr>
            <a:lvl4pPr marL="1657350" indent="-285750">
              <a:buFont typeface="Arial" panose="020B0604020202020204" pitchFamily="34" charset="0"/>
              <a:buChar char="•"/>
              <a:defRPr>
                <a:latin typeface="Gill Sans MT" panose="020B0502020104020203" pitchFamily="34" charset="0"/>
              </a:defRPr>
            </a:lvl4pPr>
            <a:lvl5pPr marL="2114550" indent="-285750">
              <a:buFont typeface="Arial" panose="020B0604020202020204" pitchFamily="34" charset="0"/>
              <a:buChar char="•"/>
              <a:defRPr>
                <a:latin typeface="Gill Sans MT" panose="020B05020201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496600" y="6356350"/>
            <a:ext cx="347729" cy="365125"/>
          </a:xfrm>
          <a:prstGeom prst="rect">
            <a:avLst/>
          </a:prstGeom>
        </p:spPr>
        <p:txBody>
          <a:bodyPr vert="horz" lIns="91440" tIns="45720" rIns="91440" bIns="45720" rtlCol="0" anchor="ctr"/>
          <a:lstStyle>
            <a:lvl1pPr algn="r">
              <a:defRPr sz="1000">
                <a:solidFill>
                  <a:schemeClr val="accent1"/>
                </a:solidFill>
                <a:latin typeface="Gill Sans MT" panose="020B0502020104020203" pitchFamily="34" charset="0"/>
                <a:cs typeface="Arial" panose="020B0604020202020204" pitchFamily="34" charset="0"/>
              </a:defRPr>
            </a:lvl1pPr>
          </a:lstStyle>
          <a:p>
            <a:fld id="{56B1497D-D85C-49F0-B0C9-9C5FED4EAE9E}" type="slidenum">
              <a:rPr lang="en-ZA" smtClean="0"/>
              <a:pPr/>
              <a:t>‹#›</a:t>
            </a:fld>
            <a:endParaRPr lang="en-ZA"/>
          </a:p>
        </p:txBody>
      </p:sp>
    </p:spTree>
    <p:extLst>
      <p:ext uri="{BB962C8B-B14F-4D97-AF65-F5344CB8AC3E}">
        <p14:creationId xmlns:p14="http://schemas.microsoft.com/office/powerpoint/2010/main" val="5876792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accent1"/>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a:p>
        </p:txBody>
      </p:sp>
      <p:sp>
        <p:nvSpPr>
          <p:cNvPr id="5" name="Title 1">
            <a:extLst>
              <a:ext uri="{FF2B5EF4-FFF2-40B4-BE49-F238E27FC236}">
                <a16:creationId xmlns:a16="http://schemas.microsoft.com/office/drawing/2014/main" id="{E3FC6414-CD2B-60FB-B9E3-BF116BC01EE5}"/>
              </a:ext>
            </a:extLst>
          </p:cNvPr>
          <p:cNvSpPr>
            <a:spLocks noGrp="1"/>
          </p:cNvSpPr>
          <p:nvPr>
            <p:ph type="title"/>
          </p:nvPr>
        </p:nvSpPr>
        <p:spPr>
          <a:xfrm>
            <a:off x="361681" y="205769"/>
            <a:ext cx="9511777" cy="666000"/>
          </a:xfrm>
        </p:spPr>
        <p:txBody>
          <a:bodyPr>
            <a:noAutofit/>
          </a:bodyPr>
          <a:lstStyle>
            <a:lvl1pPr>
              <a:defRPr>
                <a:latin typeface="Gill Sans MT" panose="020B0502020104020203" pitchFamily="34" charset="0"/>
              </a:defRPr>
            </a:lvl1pPr>
          </a:lstStyle>
          <a:p>
            <a:r>
              <a:rPr lang="en-US"/>
              <a:t>Click to edit Master title style</a:t>
            </a:r>
            <a:endParaRPr lang="en-ZA"/>
          </a:p>
        </p:txBody>
      </p:sp>
    </p:spTree>
    <p:extLst>
      <p:ext uri="{BB962C8B-B14F-4D97-AF65-F5344CB8AC3E}">
        <p14:creationId xmlns:p14="http://schemas.microsoft.com/office/powerpoint/2010/main" val="39622165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a:p>
        </p:txBody>
      </p:sp>
      <p:sp>
        <p:nvSpPr>
          <p:cNvPr id="6" name="Title 1"/>
          <p:cNvSpPr>
            <a:spLocks noGrp="1"/>
          </p:cNvSpPr>
          <p:nvPr>
            <p:ph type="title"/>
          </p:nvPr>
        </p:nvSpPr>
        <p:spPr>
          <a:xfrm>
            <a:off x="361681" y="205769"/>
            <a:ext cx="9511777" cy="666000"/>
          </a:xfrm>
        </p:spPr>
        <p:txBody>
          <a:bodyPr>
            <a:noAutofit/>
          </a:bodyPr>
          <a:lstStyle/>
          <a:p>
            <a:r>
              <a:rPr lang="en-US"/>
              <a:t>Click to edit Master title style</a:t>
            </a:r>
            <a:endParaRPr lang="en-ZA"/>
          </a:p>
        </p:txBody>
      </p:sp>
    </p:spTree>
    <p:extLst>
      <p:ext uri="{BB962C8B-B14F-4D97-AF65-F5344CB8AC3E}">
        <p14:creationId xmlns:p14="http://schemas.microsoft.com/office/powerpoint/2010/main" val="9416286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2119" y="1591"/>
                        <a:ext cx="2116"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sz="2100"/>
            </a:lvl1p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r>
              <a:rPr lang="en-US"/>
              <a:t>Source: </a:t>
            </a:r>
            <a:endParaRPr lang="en-ZA"/>
          </a:p>
        </p:txBody>
      </p:sp>
      <p:sp>
        <p:nvSpPr>
          <p:cNvPr id="5" name="Slide Number Placeholder 4"/>
          <p:cNvSpPr>
            <a:spLocks noGrp="1"/>
          </p:cNvSpPr>
          <p:nvPr>
            <p:ph type="sldNum" sz="quarter" idx="12"/>
          </p:nvPr>
        </p:nvSpPr>
        <p:spPr/>
        <p:txBody>
          <a:bodyPr/>
          <a:lstStyle>
            <a:lvl1pPr>
              <a:defRPr/>
            </a:lvl1pPr>
          </a:lstStyle>
          <a:p>
            <a:pPr>
              <a:defRPr/>
            </a:pPr>
            <a:fld id="{A2607EEC-A0ED-468E-ADF8-15CC7F28A5E5}" type="slidenum">
              <a:rPr lang="en-ZA"/>
              <a:pPr>
                <a:defRPr/>
              </a:pPr>
              <a:t>‹#›</a:t>
            </a:fld>
            <a:endParaRPr lang="en-ZA"/>
          </a:p>
        </p:txBody>
      </p:sp>
      <p:sp>
        <p:nvSpPr>
          <p:cNvPr id="7" name="Text Placeholder 6"/>
          <p:cNvSpPr>
            <a:spLocks noGrp="1"/>
          </p:cNvSpPr>
          <p:nvPr>
            <p:ph type="body" sz="quarter" idx="13" hasCustomPrompt="1"/>
          </p:nvPr>
        </p:nvSpPr>
        <p:spPr>
          <a:xfrm>
            <a:off x="11291867" y="965920"/>
            <a:ext cx="461985" cy="246221"/>
          </a:xfrm>
        </p:spPr>
        <p:txBody>
          <a:bodyPr wrap="none">
            <a:spAutoFit/>
          </a:bodyPr>
          <a:lstStyle>
            <a:lvl1pPr marL="0" indent="0" algn="r">
              <a:buNone/>
              <a:defRPr sz="1000">
                <a:solidFill>
                  <a:schemeClr val="bg1">
                    <a:lumMod val="50000"/>
                  </a:schemeClr>
                </a:solidFill>
              </a:defRPr>
            </a:lvl1pPr>
          </a:lstStyle>
          <a:p>
            <a:pPr lvl="0"/>
            <a:r>
              <a:rPr lang="en-ZA"/>
              <a:t>Draft</a:t>
            </a:r>
          </a:p>
        </p:txBody>
      </p:sp>
    </p:spTree>
    <p:extLst>
      <p:ext uri="{BB962C8B-B14F-4D97-AF65-F5344CB8AC3E}">
        <p14:creationId xmlns:p14="http://schemas.microsoft.com/office/powerpoint/2010/main" val="1214635905"/>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34EB413-444B-41BC-4864-866253B8D9C8}"/>
              </a:ext>
            </a:extLst>
          </p:cNvPr>
          <p:cNvSpPr>
            <a:spLocks noGrp="1"/>
          </p:cNvSpPr>
          <p:nvPr>
            <p:ph type="dt" sz="half" idx="10"/>
          </p:nvPr>
        </p:nvSpPr>
        <p:spPr/>
        <p:txBody>
          <a:bodyPr/>
          <a:lstStyle>
            <a:lvl1pPr>
              <a:defRPr/>
            </a:lvl1pPr>
          </a:lstStyle>
          <a:p>
            <a:pPr>
              <a:defRPr/>
            </a:pPr>
            <a:endParaRPr lang="en-ZA"/>
          </a:p>
        </p:txBody>
      </p:sp>
      <p:sp>
        <p:nvSpPr>
          <p:cNvPr id="5" name="Footer Placeholder 4">
            <a:extLst>
              <a:ext uri="{FF2B5EF4-FFF2-40B4-BE49-F238E27FC236}">
                <a16:creationId xmlns:a16="http://schemas.microsoft.com/office/drawing/2014/main" id="{2EF629FC-4EF3-26D9-D0AC-385CAF37BF2A}"/>
              </a:ext>
            </a:extLst>
          </p:cNvPr>
          <p:cNvSpPr>
            <a:spLocks noGrp="1"/>
          </p:cNvSpPr>
          <p:nvPr>
            <p:ph type="ftr" sz="quarter" idx="11"/>
          </p:nvPr>
        </p:nvSpPr>
        <p:spPr>
          <a:xfrm>
            <a:off x="4176185" y="6453189"/>
            <a:ext cx="3839633" cy="268287"/>
          </a:xfrm>
          <a:prstGeom prst="rect">
            <a:avLst/>
          </a:prstGeom>
        </p:spPr>
        <p:txBody>
          <a:bodyPr/>
          <a:lstStyle>
            <a:lvl1pPr>
              <a:defRPr>
                <a:latin typeface="Arial" charset="0"/>
                <a:cs typeface="Arial" charset="0"/>
              </a:defRPr>
            </a:lvl1pPr>
          </a:lstStyle>
          <a:p>
            <a:pPr>
              <a:defRPr/>
            </a:pPr>
            <a:endParaRPr lang="en-ZA"/>
          </a:p>
        </p:txBody>
      </p:sp>
      <p:sp>
        <p:nvSpPr>
          <p:cNvPr id="6" name="Slide Number Placeholder 5">
            <a:extLst>
              <a:ext uri="{FF2B5EF4-FFF2-40B4-BE49-F238E27FC236}">
                <a16:creationId xmlns:a16="http://schemas.microsoft.com/office/drawing/2014/main" id="{73BB7AFE-612A-D304-440A-44D3048D475B}"/>
              </a:ext>
            </a:extLst>
          </p:cNvPr>
          <p:cNvSpPr>
            <a:spLocks noGrp="1"/>
          </p:cNvSpPr>
          <p:nvPr>
            <p:ph type="sldNum" sz="quarter" idx="12"/>
          </p:nvPr>
        </p:nvSpPr>
        <p:spPr/>
        <p:txBody>
          <a:bodyPr/>
          <a:lstStyle>
            <a:lvl1pPr>
              <a:defRPr/>
            </a:lvl1pPr>
          </a:lstStyle>
          <a:p>
            <a:fld id="{22BCAF21-43C2-4089-81E8-C60D4BE2B47C}" type="slidenum">
              <a:rPr lang="en-ZA" altLang="en-US"/>
              <a:pPr/>
              <a:t>‹#›</a:t>
            </a:fld>
            <a:endParaRPr lang="en-ZA" altLang="en-US"/>
          </a:p>
        </p:txBody>
      </p:sp>
    </p:spTree>
    <p:extLst>
      <p:ext uri="{BB962C8B-B14F-4D97-AF65-F5344CB8AC3E}">
        <p14:creationId xmlns:p14="http://schemas.microsoft.com/office/powerpoint/2010/main" val="388393611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90000"/>
              </a:lnSpc>
              <a:spcBef>
                <a:spcPct val="0"/>
              </a:spcBef>
              <a:spcAft>
                <a:spcPct val="0"/>
              </a:spcAft>
              <a:buClrTx/>
              <a:buSzTx/>
              <a:buFontTx/>
              <a:buNone/>
              <a:tabLst/>
              <a:defRPr/>
            </a:pPr>
            <a:endParaRPr kumimoji="0" lang="en-ZA"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00" b="0" i="0" u="none" strike="noStrike" kern="1200" cap="none" spc="0" normalizeH="0" baseline="0" noProof="0">
              <a:ln>
                <a:noFill/>
              </a:ln>
              <a:solidFill>
                <a:srgbClr val="003896">
                  <a:tint val="75000"/>
                </a:srgbClr>
              </a:solidFill>
              <a:effectLst/>
              <a:uLnTx/>
              <a:uFillTx/>
              <a:latin typeface="Arial" panose="020B0604020202020204" pitchFamily="34" charset="0"/>
              <a:ea typeface="+mn-ea"/>
              <a:cs typeface="Arial" panose="020B0604020202020204" pitchFamily="34" charset="0"/>
            </a:endParaRPr>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B1497D-D85C-49F0-B0C9-9C5FED4EAE9E}" type="slidenum">
              <a:rPr kumimoji="0" lang="en-ZA" sz="1000" b="0" i="0" u="none" strike="noStrike" kern="1200" cap="none" spc="0" normalizeH="0" baseline="0" noProof="0" smtClean="0">
                <a:ln>
                  <a:noFill/>
                </a:ln>
                <a:solidFill>
                  <a:srgbClr val="003896">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00" b="0" i="0" u="none" strike="noStrike" kern="1200" cap="none" spc="0" normalizeH="0" baseline="0" noProof="0">
              <a:ln>
                <a:noFill/>
              </a:ln>
              <a:solidFill>
                <a:srgbClr val="003896">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330003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434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143617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1" imgH="423" progId="TCLayout.ActiveDocument.1">
                  <p:embed/>
                </p:oleObj>
              </mc:Choice>
              <mc:Fallback>
                <p:oleObj name="think-cell Slide" r:id="rId4" imgW="421" imgH="423"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ZA" sz="2400" b="0"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vert="horz"/>
          <a:lstStyle/>
          <a:p>
            <a:r>
              <a:rPr lang="en-ZA"/>
              <a:t>Click to edit Master title style</a:t>
            </a:r>
          </a:p>
        </p:txBody>
      </p:sp>
    </p:spTree>
    <p:extLst>
      <p:ext uri="{BB962C8B-B14F-4D97-AF65-F5344CB8AC3E}">
        <p14:creationId xmlns:p14="http://schemas.microsoft.com/office/powerpoint/2010/main" val="119779997"/>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a:p>
        </p:txBody>
      </p:sp>
    </p:spTree>
    <p:extLst>
      <p:ext uri="{BB962C8B-B14F-4D97-AF65-F5344CB8AC3E}">
        <p14:creationId xmlns:p14="http://schemas.microsoft.com/office/powerpoint/2010/main" val="7032364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510293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vert="horz">
            <a:noAutofit/>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a:p>
        </p:txBody>
      </p:sp>
    </p:spTree>
    <p:extLst>
      <p:ext uri="{BB962C8B-B14F-4D97-AF65-F5344CB8AC3E}">
        <p14:creationId xmlns:p14="http://schemas.microsoft.com/office/powerpoint/2010/main" val="12503427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97056447"/>
              </p:ext>
            </p:extLst>
          </p:nvPr>
        </p:nvGraphicFramePr>
        <p:xfrm>
          <a:off x="2119" y="1595"/>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6" name="Object 5" hidden="1"/>
                      <p:cNvPicPr/>
                      <p:nvPr/>
                    </p:nvPicPr>
                    <p:blipFill>
                      <a:blip r:embed="rId4"/>
                      <a:stretch>
                        <a:fillRect/>
                      </a:stretch>
                    </p:blipFill>
                    <p:spPr>
                      <a:xfrm>
                        <a:off x="2119" y="1595"/>
                        <a:ext cx="2116" cy="1587"/>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4176193" y="6453195"/>
            <a:ext cx="3839633" cy="268287"/>
          </a:xfrm>
          <a:prstGeom prst="rect">
            <a:avLst/>
          </a:prstGeom>
        </p:spPr>
        <p:txBody>
          <a:bodyPr lIns="91411" tIns="45706" rIns="91411" bIns="45706"/>
          <a:lstStyle>
            <a:lvl1pPr>
              <a:defRPr/>
            </a:lvl1pPr>
          </a:lstStyle>
          <a:p>
            <a:pPr defTabSz="685582">
              <a:defRPr/>
            </a:pPr>
            <a:endParaRPr lang="en-ZA">
              <a:solidFill>
                <a:srgbClr val="003896"/>
              </a:solidFill>
              <a:ea typeface="ＭＳ Ｐゴシック" pitchFamily="34" charset="-128"/>
            </a:endParaRPr>
          </a:p>
        </p:txBody>
      </p:sp>
      <p:sp>
        <p:nvSpPr>
          <p:cNvPr id="5" name="Slide Number Placeholder 4"/>
          <p:cNvSpPr>
            <a:spLocks noGrp="1"/>
          </p:cNvSpPr>
          <p:nvPr>
            <p:ph type="sldNum" sz="quarter" idx="12"/>
          </p:nvPr>
        </p:nvSpPr>
        <p:spPr/>
        <p:txBody>
          <a:bodyPr/>
          <a:lstStyle>
            <a:lvl1pPr>
              <a:defRPr/>
            </a:lvl1pPr>
          </a:lstStyle>
          <a:p>
            <a:pPr>
              <a:defRPr/>
            </a:pPr>
            <a:fld id="{2BC8C63A-B281-4D86-B23B-D8F924F23EF1}" type="slidenum">
              <a:rPr lang="en-ZA"/>
              <a:pPr>
                <a:defRPr/>
              </a:pPr>
              <a:t>‹#›</a:t>
            </a:fld>
            <a:endParaRPr lang="en-ZA"/>
          </a:p>
        </p:txBody>
      </p:sp>
    </p:spTree>
    <p:extLst>
      <p:ext uri="{BB962C8B-B14F-4D97-AF65-F5344CB8AC3E}">
        <p14:creationId xmlns:p14="http://schemas.microsoft.com/office/powerpoint/2010/main" val="3717346667"/>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101546516"/>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2119" y="1589"/>
                        <a:ext cx="2116" cy="1587"/>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eaLnBrk="1"/>
            <a:endParaRPr lang="en-ZA" sz="3200" b="0" i="0" baseline="0">
              <a:latin typeface="Gill Sans MT" panose="020B0502020104020203" pitchFamily="34" charset="0"/>
              <a:ea typeface="+mj-ea"/>
              <a:cs typeface="Arial" panose="020B0604020202020204" pitchFamily="34" charset="0"/>
              <a:sym typeface="Gill Sans MT" panose="020B0502020104020203" pitchFamily="34" charset="0"/>
            </a:endParaRPr>
          </a:p>
        </p:txBody>
      </p:sp>
      <p:sp>
        <p:nvSpPr>
          <p:cNvPr id="17" name="Title 16"/>
          <p:cNvSpPr>
            <a:spLocks noGrp="1"/>
          </p:cNvSpPr>
          <p:nvPr>
            <p:ph type="title"/>
          </p:nvPr>
        </p:nvSpPr>
        <p:spPr>
          <a:xfrm>
            <a:off x="211667" y="166689"/>
            <a:ext cx="9424727" cy="666751"/>
          </a:xfrm>
        </p:spPr>
        <p:txBody>
          <a:bodyPr vert="horz"/>
          <a:lstStyle>
            <a:lvl1pPr rtl="0">
              <a:defRPr/>
            </a:lvl1pPr>
          </a:lstStyle>
          <a:p>
            <a:r>
              <a:rPr lang="en-ZA"/>
              <a:t>Click to edit Master title style</a:t>
            </a:r>
          </a:p>
        </p:txBody>
      </p:sp>
      <p:sp>
        <p:nvSpPr>
          <p:cNvPr id="11" name="Slide Number Placeholder 1"/>
          <p:cNvSpPr>
            <a:spLocks noGrp="1"/>
          </p:cNvSpPr>
          <p:nvPr>
            <p:ph type="sldNum" sz="quarter" idx="12"/>
          </p:nvPr>
        </p:nvSpPr>
        <p:spPr>
          <a:xfrm>
            <a:off x="11462014" y="6512441"/>
            <a:ext cx="660073" cy="268287"/>
          </a:xfrm>
          <a:prstGeom prst="rect">
            <a:avLst/>
          </a:prstGeom>
        </p:spPr>
        <p:txBody>
          <a:bodyPr/>
          <a:lstStyle>
            <a:lvl1pPr rtl="0">
              <a:defRPr sz="1200"/>
            </a:lvl1pPr>
          </a:lstStyle>
          <a:p>
            <a:pPr>
              <a:defRPr/>
            </a:pPr>
            <a:fld id="{261B99D8-237B-45BC-A063-5204EC80B97A}" type="slidenum">
              <a:rPr lang="en-ZA" smtClean="0"/>
              <a:pPr>
                <a:defRPr/>
              </a:pPr>
              <a:t>‹#›</a:t>
            </a:fld>
            <a:endParaRPr lang="en-ZA"/>
          </a:p>
        </p:txBody>
      </p:sp>
    </p:spTree>
    <p:extLst>
      <p:ext uri="{BB962C8B-B14F-4D97-AF65-F5344CB8AC3E}">
        <p14:creationId xmlns:p14="http://schemas.microsoft.com/office/powerpoint/2010/main" val="2813251468"/>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96F5A321-F3FE-DEB8-9C70-B78446043D5E}"/>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think-cell data - do not delete" hidden="1">
                        <a:extLst>
                          <a:ext uri="{FF2B5EF4-FFF2-40B4-BE49-F238E27FC236}">
                            <a16:creationId xmlns:a16="http://schemas.microsoft.com/office/drawing/2014/main" id="{96F5A321-F3FE-DEB8-9C70-B78446043D5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p:cNvSpPr>
            <a:spLocks noGrp="1"/>
          </p:cNvSpPr>
          <p:nvPr>
            <p:ph type="body" sz="quarter" idx="10"/>
          </p:nvPr>
        </p:nvSpPr>
        <p:spPr>
          <a:xfrm>
            <a:off x="266700" y="1589092"/>
            <a:ext cx="11497733" cy="1256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3" name="Title 2"/>
          <p:cNvSpPr>
            <a:spLocks noGrp="1"/>
          </p:cNvSpPr>
          <p:nvPr>
            <p:ph type="title"/>
          </p:nvPr>
        </p:nvSpPr>
        <p:spPr/>
        <p:txBody>
          <a:bodyPr vert="horz"/>
          <a:lstStyle/>
          <a:p>
            <a:r>
              <a:rPr lang="en-US"/>
              <a:t>Click to edit Master title style</a:t>
            </a:r>
            <a:endParaRPr lang="en-GB"/>
          </a:p>
        </p:txBody>
      </p:sp>
    </p:spTree>
    <p:extLst>
      <p:ext uri="{BB962C8B-B14F-4D97-AF65-F5344CB8AC3E}">
        <p14:creationId xmlns:p14="http://schemas.microsoft.com/office/powerpoint/2010/main" val="21631842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a:p>
        </p:txBody>
      </p:sp>
      <p:sp>
        <p:nvSpPr>
          <p:cNvPr id="6" name="Title 1"/>
          <p:cNvSpPr>
            <a:spLocks noGrp="1"/>
          </p:cNvSpPr>
          <p:nvPr>
            <p:ph type="title"/>
          </p:nvPr>
        </p:nvSpPr>
        <p:spPr>
          <a:xfrm>
            <a:off x="361681" y="205769"/>
            <a:ext cx="9511777" cy="666000"/>
          </a:xfrm>
        </p:spPr>
        <p:txBody>
          <a:bodyPr>
            <a:noAutofit/>
          </a:bodyPr>
          <a:lstStyle/>
          <a:p>
            <a:r>
              <a:rPr lang="en-US"/>
              <a:t>Click to edit Master title style</a:t>
            </a:r>
            <a:endParaRPr lang="en-ZA"/>
          </a:p>
        </p:txBody>
      </p:sp>
    </p:spTree>
    <p:extLst>
      <p:ext uri="{BB962C8B-B14F-4D97-AF65-F5344CB8AC3E}">
        <p14:creationId xmlns:p14="http://schemas.microsoft.com/office/powerpoint/2010/main" val="31449103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960165194"/>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83542961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a:p>
        </p:txBody>
      </p:sp>
    </p:spTree>
    <p:extLst>
      <p:ext uri="{BB962C8B-B14F-4D97-AF65-F5344CB8AC3E}">
        <p14:creationId xmlns:p14="http://schemas.microsoft.com/office/powerpoint/2010/main" val="18392333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eaLnBrk="1">
              <a:lnSpc>
                <a:spcPct val="90000"/>
              </a:lnSpc>
              <a:spcBef>
                <a:spcPct val="0"/>
              </a:spcBef>
              <a:spcAft>
                <a:spcPct val="0"/>
              </a:spcAft>
            </a:pPr>
            <a:endParaRPr lang="en-GB" sz="2400" b="0"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vert="horz" anchor="b">
            <a:normAutofit/>
          </a:bodyPr>
          <a:lstStyle>
            <a:lvl1pPr algn="r" rtl="0">
              <a:defRPr sz="2800">
                <a:solidFill>
                  <a:schemeClr val="bg1"/>
                </a:solidFill>
                <a:latin typeface="+mj-lt"/>
                <a:cs typeface="Arial" panose="020B0604020202020204" pitchFamily="34" charset="0"/>
              </a:defRPr>
            </a:lvl1pPr>
          </a:lstStyle>
          <a:p>
            <a:r>
              <a:rPr lang="en-GB" noProof="0"/>
              <a:t>Title of presentation</a:t>
            </a:r>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rtl="0">
              <a:buFontTx/>
              <a:buNone/>
              <a:defRPr sz="2000" b="1">
                <a:solidFill>
                  <a:srgbClr val="83725B"/>
                </a:solidFill>
                <a:latin typeface="+mn-lt"/>
                <a:cs typeface="Arial" panose="020B0604020202020204" pitchFamily="34" charset="0"/>
              </a:defRPr>
            </a:lvl1pPr>
          </a:lstStyle>
          <a:p>
            <a:r>
              <a:rPr lang="en-GB" noProof="0"/>
              <a:t>Presented by:</a:t>
            </a:r>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rtl="0">
              <a:buNone/>
              <a:defRPr sz="1800">
                <a:solidFill>
                  <a:schemeClr val="bg1"/>
                </a:solidFill>
                <a:latin typeface="+mn-lt"/>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a:t>Date:</a:t>
            </a:r>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55623"/>
            <a:ext cx="2260600" cy="2044700"/>
          </a:xfrm>
          <a:prstGeom prst="rect">
            <a:avLst/>
          </a:prstGeom>
        </p:spPr>
      </p:pic>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pic>
        <p:nvPicPr>
          <p:cNvPr id="13" name="Picture Placeholder 14" descr="A picture containing indoor, floor, wooden&#10;&#10;Description automatically generated">
            <a:extLst>
              <a:ext uri="{FF2B5EF4-FFF2-40B4-BE49-F238E27FC236}">
                <a16:creationId xmlns:a16="http://schemas.microsoft.com/office/drawing/2014/main" id="{77273043-EF85-42DC-B036-F3DC3A5CFD75}"/>
              </a:ext>
            </a:extLst>
          </p:cNvPr>
          <p:cNvPicPr>
            <a:picLocks noChangeAspect="1"/>
          </p:cNvPicPr>
          <p:nvPr userDrawn="1"/>
        </p:nvPicPr>
        <p:blipFill>
          <a:blip r:embed="rId9">
            <a:extLst>
              <a:ext uri="{28A0092B-C50C-407E-A947-70E740481C1C}">
                <a14:useLocalDpi xmlns:a14="http://schemas.microsoft.com/office/drawing/2010/main" val="0"/>
              </a:ext>
            </a:extLst>
          </a:blip>
          <a:srcRect l="2635" r="2635"/>
          <a:stretch>
            <a:fillRect/>
          </a:stretch>
        </p:blipFill>
        <p:spPr>
          <a:xfrm>
            <a:off x="981351" y="2566703"/>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ln>
            <a:solidFill>
              <a:schemeClr val="tx2"/>
            </a:solidFill>
          </a:ln>
        </p:spPr>
      </p:pic>
      <p:pic>
        <p:nvPicPr>
          <p:cNvPr id="14" name="Picture Placeholder 16" descr="A picture containing person&#10;&#10;Description automatically generated">
            <a:extLst>
              <a:ext uri="{FF2B5EF4-FFF2-40B4-BE49-F238E27FC236}">
                <a16:creationId xmlns:a16="http://schemas.microsoft.com/office/drawing/2014/main" id="{29657942-DB7E-45AC-B933-9017F017E860}"/>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l="17420" r="17420"/>
          <a:stretch>
            <a:fillRect/>
          </a:stretch>
        </p:blipFill>
        <p:spPr>
          <a:xfrm>
            <a:off x="406685" y="4332036"/>
            <a:ext cx="1866252" cy="1891873"/>
          </a:xfrm>
          <a:prstGeom prst="ellipse">
            <a:avLst/>
          </a:prstGeom>
          <a:ln>
            <a:solidFill>
              <a:schemeClr val="bg1"/>
            </a:solidFill>
          </a:ln>
        </p:spPr>
      </p:pic>
    </p:spTree>
    <p:extLst>
      <p:ext uri="{BB962C8B-B14F-4D97-AF65-F5344CB8AC3E}">
        <p14:creationId xmlns:p14="http://schemas.microsoft.com/office/powerpoint/2010/main" val="421316009"/>
      </p:ext>
    </p:extLst>
  </p:cSld>
  <p:clrMapOvr>
    <a:masterClrMapping/>
  </p:clrMapOvr>
  <p:extLst>
    <p:ext uri="{DCECCB84-F9BA-43D5-87BE-67443E8EF086}">
      <p15:sldGuideLst xmlns:p15="http://schemas.microsoft.com/office/powerpoint/2012/main">
        <p15:guide id="1" orient="horz" pos="2160">
          <p15:clr>
            <a:srgbClr val="FBAE40"/>
          </p15:clr>
        </p15:guide>
        <p15:guide id="2" pos="740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a:p>
        </p:txBody>
      </p:sp>
      <p:sp>
        <p:nvSpPr>
          <p:cNvPr id="6" name="Title 1"/>
          <p:cNvSpPr>
            <a:spLocks noGrp="1"/>
          </p:cNvSpPr>
          <p:nvPr>
            <p:ph type="title"/>
          </p:nvPr>
        </p:nvSpPr>
        <p:spPr>
          <a:xfrm>
            <a:off x="361681" y="205769"/>
            <a:ext cx="9511777" cy="666000"/>
          </a:xfrm>
        </p:spPr>
        <p:txBody>
          <a:bodyPr>
            <a:noAutofit/>
          </a:bodyPr>
          <a:lstStyle/>
          <a:p>
            <a:r>
              <a:rPr lang="en-US"/>
              <a:t>Click to edit Master title style</a:t>
            </a:r>
            <a:endParaRPr lang="en-ZA"/>
          </a:p>
        </p:txBody>
      </p:sp>
    </p:spTree>
    <p:extLst>
      <p:ext uri="{BB962C8B-B14F-4D97-AF65-F5344CB8AC3E}">
        <p14:creationId xmlns:p14="http://schemas.microsoft.com/office/powerpoint/2010/main" val="23449209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7066085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pic>
        <p:nvPicPr>
          <p:cNvPr id="16" name="Picture 15">
            <a:extLst>
              <a:ext uri="{FF2B5EF4-FFF2-40B4-BE49-F238E27FC236}">
                <a16:creationId xmlns:a16="http://schemas.microsoft.com/office/drawing/2014/main" id="{49ADD9C7-52FF-4CAF-8AF4-D4FE1CD37B47}"/>
              </a:ext>
            </a:extLst>
          </p:cNvPr>
          <p:cNvPicPr>
            <a:picLocks noChangeAspect="1"/>
          </p:cNvPicPr>
          <p:nvPr userDrawn="1"/>
        </p:nvPicPr>
        <p:blipFill>
          <a:blip r:embed="rId6"/>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56960EF3-250B-49E7-9620-F54EEAA4A042}"/>
              </a:ext>
            </a:extLst>
          </p:cNvPr>
          <p:cNvPicPr>
            <a:picLocks noChangeAspect="1"/>
          </p:cNvPicPr>
          <p:nvPr userDrawn="1"/>
        </p:nvPicPr>
        <p:blipFill>
          <a:blip r:embed="rId7"/>
          <a:stretch>
            <a:fillRect/>
          </a:stretch>
        </p:blipFill>
        <p:spPr>
          <a:xfrm>
            <a:off x="9829719" y="550086"/>
            <a:ext cx="241300" cy="368300"/>
          </a:xfrm>
          <a:prstGeom prst="rect">
            <a:avLst/>
          </a:prstGeom>
        </p:spPr>
      </p:pic>
      <p:sp>
        <p:nvSpPr>
          <p:cNvPr id="27" name="Title 1"/>
          <p:cNvSpPr>
            <a:spLocks noGrp="1"/>
          </p:cNvSpPr>
          <p:nvPr>
            <p:ph type="ctrTitle" hasCustomPrompt="1"/>
          </p:nvPr>
        </p:nvSpPr>
        <p:spPr bwMode="ltGray">
          <a:xfrm>
            <a:off x="4440238" y="1404737"/>
            <a:ext cx="7295502" cy="676275"/>
          </a:xfrm>
          <a:prstGeom prst="rect">
            <a:avLst/>
          </a:prstGeom>
        </p:spPr>
        <p:txBody>
          <a:bodyPr vert="horz" lIns="91440" tIns="45720" rIns="91440" bIns="45720" anchor="b">
            <a:normAutofit/>
          </a:bodyPr>
          <a:lstStyle>
            <a:lvl1pPr algn="r">
              <a:lnSpc>
                <a:spcPct val="93000"/>
              </a:lnSpc>
              <a:defRPr sz="2800" baseline="0">
                <a:solidFill>
                  <a:schemeClr val="bg1"/>
                </a:solidFill>
                <a:latin typeface="+mj-lt"/>
                <a:ea typeface="+mj-ea"/>
                <a:cs typeface="+mj-cs"/>
                <a:sym typeface="Trebuchet MS" panose="020B0603020202020204" pitchFamily="34" charset="0"/>
              </a:defRPr>
            </a:lvl1pPr>
          </a:lstStyle>
          <a:p>
            <a:r>
              <a:rPr lang="en-US"/>
              <a:t>Title of presentation</a:t>
            </a:r>
          </a:p>
        </p:txBody>
      </p:sp>
      <p:sp>
        <p:nvSpPr>
          <p:cNvPr id="26" name="Subtitle 2"/>
          <p:cNvSpPr>
            <a:spLocks noGrp="1"/>
          </p:cNvSpPr>
          <p:nvPr>
            <p:ph type="subTitle" idx="1" hasCustomPrompt="1"/>
          </p:nvPr>
        </p:nvSpPr>
        <p:spPr bwMode="white">
          <a:xfrm>
            <a:off x="4440238" y="2924226"/>
            <a:ext cx="7295502" cy="365126"/>
          </a:xfrm>
          <a:prstGeom prst="rect">
            <a:avLst/>
          </a:prstGeom>
        </p:spPr>
        <p:txBody>
          <a:bodyPr lIns="91440" tIns="45720" rIns="91440" bIns="45720" anchor="t"/>
          <a:lstStyle>
            <a:lvl1pPr marL="0" indent="0" algn="r">
              <a:lnSpc>
                <a:spcPct val="110000"/>
              </a:lnSpc>
              <a:buNone/>
              <a:defRPr sz="2000" b="1" baseline="0">
                <a:solidFill>
                  <a:srgbClr val="83725B"/>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Presented by:</a:t>
            </a:r>
          </a:p>
        </p:txBody>
      </p:sp>
      <p:sp>
        <p:nvSpPr>
          <p:cNvPr id="24" name="Text Placeholder 68">
            <a:extLst>
              <a:ext uri="{FF2B5EF4-FFF2-40B4-BE49-F238E27FC236}">
                <a16:creationId xmlns:a16="http://schemas.microsoft.com/office/drawing/2014/main" id="{1DBABD87-F264-4FFD-98E2-87A5D7907B4D}"/>
              </a:ext>
            </a:extLst>
          </p:cNvPr>
          <p:cNvSpPr>
            <a:spLocks noGrp="1"/>
          </p:cNvSpPr>
          <p:nvPr>
            <p:ph type="body" sz="quarter" idx="10" hasCustomPrompt="1"/>
          </p:nvPr>
        </p:nvSpPr>
        <p:spPr>
          <a:xfrm>
            <a:off x="4439589" y="3527025"/>
            <a:ext cx="7296150" cy="327025"/>
          </a:xfrm>
          <a:prstGeom prst="rect">
            <a:avLst/>
          </a:prstGeom>
        </p:spPr>
        <p:txBody>
          <a:bodyPr lIns="91440" tIns="45720" rIns="91440" bIns="45720">
            <a:noAutofit/>
          </a:bodyPr>
          <a:lstStyle>
            <a:lvl1pPr marL="0" indent="0" algn="r">
              <a:buNone/>
              <a:defRPr lang="en-US" sz="1800" dirty="0">
                <a:solidFill>
                  <a:schemeClr val="bg1"/>
                </a:solidFill>
                <a:latin typeface="+mn-lt"/>
                <a:ea typeface="+mn-ea"/>
                <a:cs typeface="+mn-cs"/>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lgn="r">
              <a:lnSpc>
                <a:spcPct val="90000"/>
              </a:lnSpc>
              <a:spcBef>
                <a:spcPts val="1000"/>
              </a:spcBef>
              <a:buClr>
                <a:schemeClr val="bg1">
                  <a:lumMod val="50000"/>
                </a:schemeClr>
              </a:buClr>
              <a:buFont typeface="Wingdings" panose="05000000000000000000" pitchFamily="2" charset="2"/>
              <a:buNone/>
            </a:pPr>
            <a:r>
              <a:rPr lang="en-GB"/>
              <a:t>Date:</a:t>
            </a:r>
            <a:endParaRPr lang="en-US"/>
          </a:p>
        </p:txBody>
      </p:sp>
      <p:pic>
        <p:nvPicPr>
          <p:cNvPr id="30" name="Picture 29">
            <a:extLst>
              <a:ext uri="{FF2B5EF4-FFF2-40B4-BE49-F238E27FC236}">
                <a16:creationId xmlns:a16="http://schemas.microsoft.com/office/drawing/2014/main" id="{616B8EE1-2549-487A-B1EA-5CE86EC7AA35}"/>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31" name="Picture 30">
            <a:extLst>
              <a:ext uri="{FF2B5EF4-FFF2-40B4-BE49-F238E27FC236}">
                <a16:creationId xmlns:a16="http://schemas.microsoft.com/office/drawing/2014/main" id="{65660391-33FA-46BA-A263-58269CA5638D}"/>
              </a:ext>
            </a:extLst>
          </p:cNvPr>
          <p:cNvPicPr>
            <a:picLocks noChangeAspect="1"/>
          </p:cNvPicPr>
          <p:nvPr userDrawn="1"/>
        </p:nvPicPr>
        <p:blipFill>
          <a:blip r:embed="rId9"/>
          <a:stretch>
            <a:fillRect/>
          </a:stretch>
        </p:blipFill>
        <p:spPr>
          <a:xfrm>
            <a:off x="485443" y="2396081"/>
            <a:ext cx="3937000" cy="3568700"/>
          </a:xfrm>
          <a:prstGeom prst="rect">
            <a:avLst/>
          </a:prstGeom>
        </p:spPr>
      </p:pic>
      <p:pic>
        <p:nvPicPr>
          <p:cNvPr id="32" name="Picture 31">
            <a:extLst>
              <a:ext uri="{FF2B5EF4-FFF2-40B4-BE49-F238E27FC236}">
                <a16:creationId xmlns:a16="http://schemas.microsoft.com/office/drawing/2014/main" id="{24EFDDAC-C3C9-4066-A9F2-765D53AE5EB4}"/>
              </a:ext>
            </a:extLst>
          </p:cNvPr>
          <p:cNvPicPr>
            <a:picLocks noChangeAspect="1"/>
          </p:cNvPicPr>
          <p:nvPr userDrawn="1"/>
        </p:nvPicPr>
        <p:blipFill>
          <a:blip r:embed="rId10"/>
          <a:stretch>
            <a:fillRect/>
          </a:stretch>
        </p:blipFill>
        <p:spPr>
          <a:xfrm>
            <a:off x="94413" y="4219860"/>
            <a:ext cx="2260600" cy="2044700"/>
          </a:xfrm>
          <a:prstGeom prst="rect">
            <a:avLst/>
          </a:prstGeom>
        </p:spPr>
      </p:pic>
      <p:sp>
        <p:nvSpPr>
          <p:cNvPr id="36" name="Rectangle 35">
            <a:extLst>
              <a:ext uri="{FF2B5EF4-FFF2-40B4-BE49-F238E27FC236}">
                <a16:creationId xmlns:a16="http://schemas.microsoft.com/office/drawing/2014/main" id="{84A3523E-913E-4FF8-97F6-E1FC2417FCF9}"/>
              </a:ext>
            </a:extLst>
          </p:cNvPr>
          <p:cNvSpPr/>
          <p:nvPr userDrawn="1"/>
        </p:nvSpPr>
        <p:spPr>
          <a:xfrm>
            <a:off x="0" y="6574096"/>
            <a:ext cx="12192000" cy="90014"/>
          </a:xfrm>
          <a:prstGeom prst="rect">
            <a:avLst/>
          </a:prstGeom>
          <a:solidFill>
            <a:srgbClr val="83725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n-lt"/>
              <a:ea typeface="+mn-ea"/>
              <a:cs typeface="+mn-cs"/>
            </a:endParaRPr>
          </a:p>
        </p:txBody>
      </p:sp>
      <p:pic>
        <p:nvPicPr>
          <p:cNvPr id="41" name="Picture Placeholder 9">
            <a:extLst>
              <a:ext uri="{FF2B5EF4-FFF2-40B4-BE49-F238E27FC236}">
                <a16:creationId xmlns:a16="http://schemas.microsoft.com/office/drawing/2014/main" id="{6C8870C0-41C2-47EB-B9D9-E9E95521780B}"/>
              </a:ext>
            </a:extLst>
          </p:cNvPr>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a:xfrm>
            <a:off x="387349" y="4291297"/>
            <a:ext cx="1895476" cy="1895476"/>
          </a:xfrm>
          <a:prstGeom prst="ellipse">
            <a:avLst/>
          </a:prstGeom>
          <a:solidFill>
            <a:srgbClr val="9B6D56"/>
          </a:solidFill>
          <a:ln>
            <a:solidFill>
              <a:srgbClr val="FFFFFF"/>
            </a:solidFill>
          </a:ln>
        </p:spPr>
      </p:pic>
      <p:pic>
        <p:nvPicPr>
          <p:cNvPr id="42" name="Picture Placeholder 13">
            <a:extLst>
              <a:ext uri="{FF2B5EF4-FFF2-40B4-BE49-F238E27FC236}">
                <a16:creationId xmlns:a16="http://schemas.microsoft.com/office/drawing/2014/main" id="{4DE34C1F-72AD-4BDF-AC67-896EF59F5921}"/>
              </a:ext>
            </a:extLst>
          </p:cNvPr>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rgbClr val="83725B"/>
          </a:solidFill>
          <a:ln>
            <a:solidFill>
              <a:srgbClr val="FFFFFF"/>
            </a:solidFill>
          </a:ln>
        </p:spPr>
      </p:pic>
    </p:spTree>
    <p:extLst>
      <p:ext uri="{BB962C8B-B14F-4D97-AF65-F5344CB8AC3E}">
        <p14:creationId xmlns:p14="http://schemas.microsoft.com/office/powerpoint/2010/main" val="8610182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laceholder">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6230915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pic>
        <p:nvPicPr>
          <p:cNvPr id="16" name="Picture 15">
            <a:extLst>
              <a:ext uri="{FF2B5EF4-FFF2-40B4-BE49-F238E27FC236}">
                <a16:creationId xmlns:a16="http://schemas.microsoft.com/office/drawing/2014/main" id="{49ADD9C7-52FF-4CAF-8AF4-D4FE1CD37B47}"/>
              </a:ext>
            </a:extLst>
          </p:cNvPr>
          <p:cNvPicPr>
            <a:picLocks noChangeAspect="1"/>
          </p:cNvPicPr>
          <p:nvPr userDrawn="1"/>
        </p:nvPicPr>
        <p:blipFill>
          <a:blip r:embed="rId6"/>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56960EF3-250B-49E7-9620-F54EEAA4A042}"/>
              </a:ext>
            </a:extLst>
          </p:cNvPr>
          <p:cNvPicPr>
            <a:picLocks noChangeAspect="1"/>
          </p:cNvPicPr>
          <p:nvPr userDrawn="1"/>
        </p:nvPicPr>
        <p:blipFill>
          <a:blip r:embed="rId7"/>
          <a:stretch>
            <a:fillRect/>
          </a:stretch>
        </p:blipFill>
        <p:spPr>
          <a:xfrm>
            <a:off x="9829719" y="550086"/>
            <a:ext cx="241300" cy="368300"/>
          </a:xfrm>
          <a:prstGeom prst="rect">
            <a:avLst/>
          </a:prstGeom>
        </p:spPr>
      </p:pic>
      <p:sp>
        <p:nvSpPr>
          <p:cNvPr id="27" name="Title 1"/>
          <p:cNvSpPr>
            <a:spLocks noGrp="1"/>
          </p:cNvSpPr>
          <p:nvPr>
            <p:ph type="ctrTitle" hasCustomPrompt="1"/>
          </p:nvPr>
        </p:nvSpPr>
        <p:spPr bwMode="ltGray">
          <a:xfrm>
            <a:off x="4440238" y="1404737"/>
            <a:ext cx="7295502" cy="676275"/>
          </a:xfrm>
          <a:prstGeom prst="rect">
            <a:avLst/>
          </a:prstGeom>
        </p:spPr>
        <p:txBody>
          <a:bodyPr vert="horz" lIns="91440" tIns="45720" rIns="91440" bIns="45720" anchor="b">
            <a:normAutofit/>
          </a:bodyPr>
          <a:lstStyle>
            <a:lvl1pPr algn="r">
              <a:lnSpc>
                <a:spcPct val="93000"/>
              </a:lnSpc>
              <a:defRPr sz="2800" baseline="0">
                <a:solidFill>
                  <a:schemeClr val="bg1"/>
                </a:solidFill>
                <a:latin typeface="+mj-lt"/>
                <a:ea typeface="+mj-ea"/>
                <a:cs typeface="+mj-cs"/>
                <a:sym typeface="Trebuchet MS" panose="020B0603020202020204" pitchFamily="34" charset="0"/>
              </a:defRPr>
            </a:lvl1pPr>
          </a:lstStyle>
          <a:p>
            <a:r>
              <a:rPr lang="en-US"/>
              <a:t>Title of presentation</a:t>
            </a:r>
          </a:p>
        </p:txBody>
      </p:sp>
      <p:sp>
        <p:nvSpPr>
          <p:cNvPr id="26" name="Subtitle 2"/>
          <p:cNvSpPr>
            <a:spLocks noGrp="1"/>
          </p:cNvSpPr>
          <p:nvPr>
            <p:ph type="subTitle" idx="1" hasCustomPrompt="1"/>
          </p:nvPr>
        </p:nvSpPr>
        <p:spPr bwMode="white">
          <a:xfrm>
            <a:off x="4440238" y="2924226"/>
            <a:ext cx="7295502" cy="365126"/>
          </a:xfrm>
          <a:prstGeom prst="rect">
            <a:avLst/>
          </a:prstGeom>
        </p:spPr>
        <p:txBody>
          <a:bodyPr lIns="91440" tIns="45720" rIns="91440" bIns="45720" anchor="t"/>
          <a:lstStyle>
            <a:lvl1pPr marL="0" indent="0" algn="r">
              <a:lnSpc>
                <a:spcPct val="110000"/>
              </a:lnSpc>
              <a:buNone/>
              <a:defRPr sz="2000" b="1" baseline="0">
                <a:solidFill>
                  <a:srgbClr val="83725B"/>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Presented by:</a:t>
            </a:r>
          </a:p>
        </p:txBody>
      </p:sp>
      <p:sp>
        <p:nvSpPr>
          <p:cNvPr id="24" name="Text Placeholder 68">
            <a:extLst>
              <a:ext uri="{FF2B5EF4-FFF2-40B4-BE49-F238E27FC236}">
                <a16:creationId xmlns:a16="http://schemas.microsoft.com/office/drawing/2014/main" id="{1DBABD87-F264-4FFD-98E2-87A5D7907B4D}"/>
              </a:ext>
            </a:extLst>
          </p:cNvPr>
          <p:cNvSpPr>
            <a:spLocks noGrp="1"/>
          </p:cNvSpPr>
          <p:nvPr>
            <p:ph type="body" sz="quarter" idx="10" hasCustomPrompt="1"/>
          </p:nvPr>
        </p:nvSpPr>
        <p:spPr>
          <a:xfrm>
            <a:off x="4439589" y="3527025"/>
            <a:ext cx="7296150" cy="327025"/>
          </a:xfrm>
          <a:prstGeom prst="rect">
            <a:avLst/>
          </a:prstGeom>
        </p:spPr>
        <p:txBody>
          <a:bodyPr lIns="91440" tIns="45720" rIns="91440" bIns="45720">
            <a:noAutofit/>
          </a:bodyPr>
          <a:lstStyle>
            <a:lvl1pPr marL="0" indent="0" algn="r">
              <a:buNone/>
              <a:defRPr lang="en-US" sz="1800" dirty="0">
                <a:solidFill>
                  <a:schemeClr val="bg1"/>
                </a:solidFill>
                <a:latin typeface="+mn-lt"/>
                <a:ea typeface="+mn-ea"/>
                <a:cs typeface="+mn-cs"/>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lgn="r">
              <a:lnSpc>
                <a:spcPct val="90000"/>
              </a:lnSpc>
              <a:spcBef>
                <a:spcPts val="1000"/>
              </a:spcBef>
              <a:buClr>
                <a:schemeClr val="bg1">
                  <a:lumMod val="50000"/>
                </a:schemeClr>
              </a:buClr>
              <a:buFont typeface="Wingdings" panose="05000000000000000000" pitchFamily="2" charset="2"/>
              <a:buNone/>
            </a:pPr>
            <a:r>
              <a:rPr lang="en-GB"/>
              <a:t>Date:</a:t>
            </a:r>
            <a:endParaRPr lang="en-US"/>
          </a:p>
        </p:txBody>
      </p:sp>
      <p:pic>
        <p:nvPicPr>
          <p:cNvPr id="30" name="Picture 29">
            <a:extLst>
              <a:ext uri="{FF2B5EF4-FFF2-40B4-BE49-F238E27FC236}">
                <a16:creationId xmlns:a16="http://schemas.microsoft.com/office/drawing/2014/main" id="{616B8EE1-2549-487A-B1EA-5CE86EC7AA35}"/>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31" name="Picture 30">
            <a:extLst>
              <a:ext uri="{FF2B5EF4-FFF2-40B4-BE49-F238E27FC236}">
                <a16:creationId xmlns:a16="http://schemas.microsoft.com/office/drawing/2014/main" id="{65660391-33FA-46BA-A263-58269CA5638D}"/>
              </a:ext>
            </a:extLst>
          </p:cNvPr>
          <p:cNvPicPr>
            <a:picLocks noChangeAspect="1"/>
          </p:cNvPicPr>
          <p:nvPr userDrawn="1"/>
        </p:nvPicPr>
        <p:blipFill>
          <a:blip r:embed="rId9"/>
          <a:stretch>
            <a:fillRect/>
          </a:stretch>
        </p:blipFill>
        <p:spPr>
          <a:xfrm>
            <a:off x="485443" y="2396081"/>
            <a:ext cx="3937000" cy="3568700"/>
          </a:xfrm>
          <a:prstGeom prst="rect">
            <a:avLst/>
          </a:prstGeom>
        </p:spPr>
      </p:pic>
      <p:pic>
        <p:nvPicPr>
          <p:cNvPr id="32" name="Picture 31">
            <a:extLst>
              <a:ext uri="{FF2B5EF4-FFF2-40B4-BE49-F238E27FC236}">
                <a16:creationId xmlns:a16="http://schemas.microsoft.com/office/drawing/2014/main" id="{24EFDDAC-C3C9-4066-A9F2-765D53AE5EB4}"/>
              </a:ext>
            </a:extLst>
          </p:cNvPr>
          <p:cNvPicPr>
            <a:picLocks noChangeAspect="1"/>
          </p:cNvPicPr>
          <p:nvPr userDrawn="1"/>
        </p:nvPicPr>
        <p:blipFill>
          <a:blip r:embed="rId10"/>
          <a:stretch>
            <a:fillRect/>
          </a:stretch>
        </p:blipFill>
        <p:spPr>
          <a:xfrm>
            <a:off x="94413" y="4219860"/>
            <a:ext cx="2260600" cy="2044700"/>
          </a:xfrm>
          <a:prstGeom prst="rect">
            <a:avLst/>
          </a:prstGeom>
        </p:spPr>
      </p:pic>
      <p:sp>
        <p:nvSpPr>
          <p:cNvPr id="36" name="Rectangle 35">
            <a:extLst>
              <a:ext uri="{FF2B5EF4-FFF2-40B4-BE49-F238E27FC236}">
                <a16:creationId xmlns:a16="http://schemas.microsoft.com/office/drawing/2014/main" id="{84A3523E-913E-4FF8-97F6-E1FC2417FCF9}"/>
              </a:ext>
            </a:extLst>
          </p:cNvPr>
          <p:cNvSpPr/>
          <p:nvPr userDrawn="1"/>
        </p:nvSpPr>
        <p:spPr>
          <a:xfrm>
            <a:off x="0" y="6574096"/>
            <a:ext cx="12192000" cy="90014"/>
          </a:xfrm>
          <a:prstGeom prst="rect">
            <a:avLst/>
          </a:prstGeom>
          <a:solidFill>
            <a:srgbClr val="83725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n-lt"/>
              <a:ea typeface="+mn-ea"/>
              <a:cs typeface="+mn-cs"/>
            </a:endParaRPr>
          </a:p>
        </p:txBody>
      </p:sp>
      <p:sp>
        <p:nvSpPr>
          <p:cNvPr id="37" name="Content Placeholder 8">
            <a:extLst>
              <a:ext uri="{FF2B5EF4-FFF2-40B4-BE49-F238E27FC236}">
                <a16:creationId xmlns:a16="http://schemas.microsoft.com/office/drawing/2014/main" id="{23FFF7D9-0918-40EF-9E57-64F18E2DDB4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rgbClr val="9B6D56"/>
          </a:solidFill>
        </p:spPr>
        <p:txBody>
          <a:bodyPr wrap="square" anchor="ctr">
            <a:noAutofit/>
          </a:bodyPr>
          <a:lstStyle>
            <a:lvl1pPr marL="0" indent="0" algn="ctr">
              <a:buNone/>
              <a:defRPr sz="3000">
                <a:solidFill>
                  <a:schemeClr val="bg1"/>
                </a:solidFill>
                <a:latin typeface="+mn-lt"/>
                <a:ea typeface="+mn-ea"/>
                <a:cs typeface="+mn-cs"/>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a:t>Add</a:t>
            </a:r>
            <a:br>
              <a:rPr lang="en-GB"/>
            </a:br>
            <a:r>
              <a:rPr lang="en-GB"/>
              <a:t>text</a:t>
            </a:r>
            <a:endParaRPr lang="en-US"/>
          </a:p>
        </p:txBody>
      </p:sp>
      <p:sp>
        <p:nvSpPr>
          <p:cNvPr id="38" name="Content Placeholder 12">
            <a:extLst>
              <a:ext uri="{FF2B5EF4-FFF2-40B4-BE49-F238E27FC236}">
                <a16:creationId xmlns:a16="http://schemas.microsoft.com/office/drawing/2014/main" id="{6D88C899-0319-4EDF-BCED-5436B936BEA8}"/>
              </a:ext>
            </a:extLst>
          </p:cNvPr>
          <p:cNvSpPr>
            <a:spLocks noGrp="1"/>
          </p:cNvSpPr>
          <p:nvPr>
            <p:ph sz="quarter" idx="16" hasCustomPrompt="1"/>
          </p:nvPr>
        </p:nvSpPr>
        <p:spPr>
          <a:xfrm>
            <a:off x="369084" y="4283752"/>
            <a:ext cx="1916916" cy="1916915"/>
          </a:xfrm>
          <a:prstGeom prst="ellipse">
            <a:avLst/>
          </a:prstGeom>
          <a:solidFill>
            <a:srgbClr val="83725B"/>
          </a:solidFill>
        </p:spPr>
        <p:txBody>
          <a:bodyPr anchor="ctr"/>
          <a:lstStyle>
            <a:lvl1pPr marL="0" indent="0" algn="ctr">
              <a:buNone/>
              <a:defRPr sz="2000">
                <a:solidFill>
                  <a:schemeClr val="bg1"/>
                </a:solidFill>
                <a:latin typeface="+mn-lt"/>
                <a:ea typeface="+mn-ea"/>
                <a:cs typeface="+mn-cs"/>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a:t>Add </a:t>
            </a:r>
            <a:br>
              <a:rPr lang="en-GB"/>
            </a:br>
            <a:r>
              <a:rPr lang="en-GB"/>
              <a:t>text</a:t>
            </a:r>
            <a:endParaRPr lang="en-US"/>
          </a:p>
        </p:txBody>
      </p:sp>
    </p:spTree>
    <p:extLst>
      <p:ext uri="{BB962C8B-B14F-4D97-AF65-F5344CB8AC3E}">
        <p14:creationId xmlns:p14="http://schemas.microsoft.com/office/powerpoint/2010/main" val="1804000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D9D0B0B-BB8E-43F5-825D-03C122E10521}"/>
              </a:ext>
            </a:extLst>
          </p:cNvPr>
          <p:cNvGraphicFramePr>
            <a:graphicFrameLocks noChangeAspect="1"/>
          </p:cNvGraphicFramePr>
          <p:nvPr userDrawn="1">
            <p:custDataLst>
              <p:tags r:id="rId1"/>
            </p:custDataLst>
            <p:extLst>
              <p:ext uri="{D42A27DB-BD31-4B8C-83A1-F6EECF244321}">
                <p14:modId xmlns:p14="http://schemas.microsoft.com/office/powerpoint/2010/main" val="532934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3" name="Object 2" hidden="1">
                        <a:extLst>
                          <a:ext uri="{FF2B5EF4-FFF2-40B4-BE49-F238E27FC236}">
                            <a16:creationId xmlns:a16="http://schemas.microsoft.com/office/drawing/2014/main" id="{ED9D0B0B-BB8E-43F5-825D-03C122E1052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id="{03D3DD84-B001-4F79-8932-E534F9A09599}"/>
              </a:ext>
            </a:extLst>
          </p:cNvPr>
          <p:cNvSpPr/>
          <p:nvPr userDrawn="1"/>
        </p:nvSpPr>
        <p:spPr>
          <a:xfrm>
            <a:off x="0" y="0"/>
            <a:ext cx="12192000" cy="990600"/>
          </a:xfrm>
          <a:prstGeom prst="rect">
            <a:avLst/>
          </a:prstGeom>
          <a:solidFill>
            <a:srgbClr val="003896"/>
          </a:solidFill>
          <a:ln w="12700" cap="flat" cmpd="sng" algn="ctr">
            <a:solidFill>
              <a:srgbClr val="00389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n-lt"/>
              <a:ea typeface="+mn-ea"/>
              <a:cs typeface="+mn-cs"/>
            </a:endParaRPr>
          </a:p>
        </p:txBody>
      </p:sp>
      <p:pic>
        <p:nvPicPr>
          <p:cNvPr id="27" name="Picture 26">
            <a:extLst>
              <a:ext uri="{FF2B5EF4-FFF2-40B4-BE49-F238E27FC236}">
                <a16:creationId xmlns:a16="http://schemas.microsoft.com/office/drawing/2014/main" id="{CFA665BC-51A5-4DCE-9F4E-ED2EB2755780}"/>
              </a:ext>
            </a:extLst>
          </p:cNvPr>
          <p:cNvPicPr>
            <a:picLocks noChangeAspect="1"/>
          </p:cNvPicPr>
          <p:nvPr userDrawn="1"/>
        </p:nvPicPr>
        <p:blipFill>
          <a:blip r:embed="rId5"/>
          <a:stretch>
            <a:fillRect/>
          </a:stretch>
        </p:blipFill>
        <p:spPr>
          <a:xfrm>
            <a:off x="10441904" y="312737"/>
            <a:ext cx="1422400" cy="368300"/>
          </a:xfrm>
          <a:prstGeom prst="rect">
            <a:avLst/>
          </a:prstGeom>
        </p:spPr>
      </p:pic>
      <p:pic>
        <p:nvPicPr>
          <p:cNvPr id="28" name="Picture 27">
            <a:extLst>
              <a:ext uri="{FF2B5EF4-FFF2-40B4-BE49-F238E27FC236}">
                <a16:creationId xmlns:a16="http://schemas.microsoft.com/office/drawing/2014/main" id="{EA5AAEE4-1C10-487A-A13D-D1CC7F076C93}"/>
              </a:ext>
            </a:extLst>
          </p:cNvPr>
          <p:cNvPicPr>
            <a:picLocks noChangeAspect="1"/>
          </p:cNvPicPr>
          <p:nvPr userDrawn="1"/>
        </p:nvPicPr>
        <p:blipFill>
          <a:blip r:embed="rId6"/>
          <a:stretch>
            <a:fillRect/>
          </a:stretch>
        </p:blipFill>
        <p:spPr>
          <a:xfrm>
            <a:off x="10037031" y="318311"/>
            <a:ext cx="241300" cy="368300"/>
          </a:xfrm>
          <a:prstGeom prst="rect">
            <a:avLst/>
          </a:prstGeom>
        </p:spPr>
      </p:pic>
      <p:sp>
        <p:nvSpPr>
          <p:cNvPr id="5" name="Title 4"/>
          <p:cNvSpPr>
            <a:spLocks noGrp="1"/>
          </p:cNvSpPr>
          <p:nvPr>
            <p:ph type="title" hasCustomPrompt="1"/>
          </p:nvPr>
        </p:nvSpPr>
        <p:spPr>
          <a:xfrm>
            <a:off x="457198" y="205769"/>
            <a:ext cx="9416260" cy="666000"/>
          </a:xfrm>
          <a:prstGeom prst="rect">
            <a:avLst/>
          </a:prstGeom>
        </p:spPr>
        <p:txBody>
          <a:bodyPr vert="horz" wrap="square" lIns="0" tIns="0" rIns="0" bIns="0" anchor="ctr" anchorCtr="0">
            <a:noAutofit/>
          </a:bodyPr>
          <a:lstStyle>
            <a:lvl1pPr marL="0" indent="0" algn="l">
              <a:lnSpc>
                <a:spcPct val="90000"/>
              </a:lnSpc>
              <a:spcBef>
                <a:spcPct val="0"/>
              </a:spcBef>
              <a:spcAft>
                <a:spcPts val="0"/>
              </a:spcAft>
              <a:defRPr sz="2400" b="0" i="0" u="none" kern="1200" spc="0">
                <a:solidFill>
                  <a:schemeClr val="bg1"/>
                </a:solidFill>
                <a:latin typeface="+mj-lt"/>
                <a:ea typeface="+mj-ea"/>
                <a:cs typeface="+mj-cs"/>
                <a:sym typeface="Trebuchet MS" panose="020B0603020202020204" pitchFamily="34" charset="0"/>
              </a:defRPr>
            </a:lvl1pPr>
          </a:lstStyle>
          <a:p>
            <a:pPr lvl="0"/>
            <a:r>
              <a:rPr lang="en-US"/>
              <a:t>Click to add title</a:t>
            </a:r>
          </a:p>
        </p:txBody>
      </p:sp>
    </p:spTree>
    <p:extLst>
      <p:ext uri="{BB962C8B-B14F-4D97-AF65-F5344CB8AC3E}">
        <p14:creationId xmlns:p14="http://schemas.microsoft.com/office/powerpoint/2010/main" val="1590372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2538B3D-60EB-4F7C-863A-2DA1A00652C3}"/>
              </a:ext>
            </a:extLst>
          </p:cNvPr>
          <p:cNvGraphicFramePr>
            <a:graphicFrameLocks noChangeAspect="1"/>
          </p:cNvGraphicFramePr>
          <p:nvPr userDrawn="1">
            <p:custDataLst>
              <p:tags r:id="rId1"/>
            </p:custDataLst>
            <p:extLst>
              <p:ext uri="{D42A27DB-BD31-4B8C-83A1-F6EECF244321}">
                <p14:modId xmlns:p14="http://schemas.microsoft.com/office/powerpoint/2010/main" val="834154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4" name="Object 3" hidden="1">
                        <a:extLst>
                          <a:ext uri="{FF2B5EF4-FFF2-40B4-BE49-F238E27FC236}">
                            <a16:creationId xmlns:a16="http://schemas.microsoft.com/office/drawing/2014/main" id="{52538B3D-60EB-4F7C-863A-2DA1A00652C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7554C424-53F3-4125-B722-87F93DFD00C4}"/>
              </a:ext>
            </a:extLst>
          </p:cNvPr>
          <p:cNvSpPr/>
          <p:nvPr userDrawn="1"/>
        </p:nvSpPr>
        <p:spPr>
          <a:xfrm>
            <a:off x="0" y="0"/>
            <a:ext cx="12192000" cy="990600"/>
          </a:xfrm>
          <a:prstGeom prst="rect">
            <a:avLst/>
          </a:prstGeom>
          <a:solidFill>
            <a:srgbClr val="003896"/>
          </a:solidFill>
          <a:ln w="12700" cap="flat" cmpd="sng" algn="ctr">
            <a:solidFill>
              <a:srgbClr val="00389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n-lt"/>
              <a:ea typeface="+mn-ea"/>
              <a:cs typeface="+mn-cs"/>
            </a:endParaRPr>
          </a:p>
        </p:txBody>
      </p:sp>
      <p:pic>
        <p:nvPicPr>
          <p:cNvPr id="18" name="Picture 17">
            <a:extLst>
              <a:ext uri="{FF2B5EF4-FFF2-40B4-BE49-F238E27FC236}">
                <a16:creationId xmlns:a16="http://schemas.microsoft.com/office/drawing/2014/main" id="{CD7D7F06-0360-404B-A965-304EFD5C757C}"/>
              </a:ext>
            </a:extLst>
          </p:cNvPr>
          <p:cNvPicPr>
            <a:picLocks noChangeAspect="1"/>
          </p:cNvPicPr>
          <p:nvPr userDrawn="1"/>
        </p:nvPicPr>
        <p:blipFill>
          <a:blip r:embed="rId5"/>
          <a:stretch>
            <a:fillRect/>
          </a:stretch>
        </p:blipFill>
        <p:spPr>
          <a:xfrm>
            <a:off x="10441904" y="312737"/>
            <a:ext cx="1422400" cy="368300"/>
          </a:xfrm>
          <a:prstGeom prst="rect">
            <a:avLst/>
          </a:prstGeom>
        </p:spPr>
      </p:pic>
      <p:pic>
        <p:nvPicPr>
          <p:cNvPr id="19" name="Picture 18">
            <a:extLst>
              <a:ext uri="{FF2B5EF4-FFF2-40B4-BE49-F238E27FC236}">
                <a16:creationId xmlns:a16="http://schemas.microsoft.com/office/drawing/2014/main" id="{6EE6BC95-5BFE-469A-B67F-C5C3ECF530A0}"/>
              </a:ext>
            </a:extLst>
          </p:cNvPr>
          <p:cNvPicPr>
            <a:picLocks noChangeAspect="1"/>
          </p:cNvPicPr>
          <p:nvPr userDrawn="1"/>
        </p:nvPicPr>
        <p:blipFill>
          <a:blip r:embed="rId6"/>
          <a:stretch>
            <a:fillRect/>
          </a:stretch>
        </p:blipFill>
        <p:spPr>
          <a:xfrm>
            <a:off x="10037031" y="318311"/>
            <a:ext cx="241300" cy="368300"/>
          </a:xfrm>
          <a:prstGeom prst="rect">
            <a:avLst/>
          </a:prstGeom>
        </p:spPr>
      </p:pic>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457198" y="205769"/>
            <a:ext cx="9416260" cy="666000"/>
          </a:xfrm>
        </p:spPr>
        <p:txBody>
          <a:bodyPr vert="horz" anchor="ctr">
            <a:noAutofit/>
          </a:bodyPr>
          <a:lstStyle>
            <a:lvl1pPr>
              <a:defRPr sz="2400">
                <a:solidFill>
                  <a:schemeClr val="bg1"/>
                </a:solidFill>
                <a:latin typeface="+mj-lt"/>
                <a:ea typeface="+mj-ea"/>
                <a:cs typeface="+mj-cs"/>
              </a:defRPr>
            </a:lvl1pPr>
          </a:lstStyle>
          <a:p>
            <a:r>
              <a:rPr lang="en-US"/>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hasCustomPrompt="1"/>
          </p:nvPr>
        </p:nvSpPr>
        <p:spPr>
          <a:xfrm>
            <a:off x="457198" y="2085628"/>
            <a:ext cx="11277602" cy="4089131"/>
          </a:xfrm>
        </p:spPr>
        <p:txBody>
          <a:bodyPr/>
          <a:lstStyle>
            <a:lvl1pPr>
              <a:lnSpc>
                <a:spcPct val="100000"/>
              </a:lnSpc>
              <a:spcBef>
                <a:spcPts val="0"/>
              </a:spcBef>
              <a:spcAft>
                <a:spcPts val="0"/>
              </a:spcAft>
              <a:defRPr sz="2000">
                <a:latin typeface="+mn-lt"/>
                <a:ea typeface="+mn-ea"/>
                <a:cs typeface="+mn-cs"/>
              </a:defRPr>
            </a:lvl1pPr>
            <a:lvl2pPr>
              <a:lnSpc>
                <a:spcPct val="100000"/>
              </a:lnSpc>
              <a:spcBef>
                <a:spcPts val="0"/>
              </a:spcBef>
              <a:spcAft>
                <a:spcPts val="0"/>
              </a:spcAft>
              <a:defRPr sz="2000">
                <a:latin typeface="+mn-lt"/>
                <a:ea typeface="+mn-ea"/>
                <a:cs typeface="+mn-cs"/>
              </a:defRPr>
            </a:lvl2pPr>
            <a:lvl3pPr>
              <a:lnSpc>
                <a:spcPct val="100000"/>
              </a:lnSpc>
              <a:spcBef>
                <a:spcPts val="0"/>
              </a:spcBef>
              <a:spcAft>
                <a:spcPts val="0"/>
              </a:spcAft>
              <a:defRPr sz="2000">
                <a:latin typeface="+mn-lt"/>
                <a:ea typeface="+mn-ea"/>
                <a:cs typeface="+mn-cs"/>
              </a:defRPr>
            </a:lvl3pPr>
            <a:lvl4pPr>
              <a:lnSpc>
                <a:spcPct val="100000"/>
              </a:lnSpc>
              <a:spcBef>
                <a:spcPts val="0"/>
              </a:spcBef>
              <a:spcAft>
                <a:spcPts val="0"/>
              </a:spcAft>
              <a:defRPr sz="2800">
                <a:latin typeface="+mn-lt"/>
                <a:ea typeface="+mn-ea"/>
                <a:cs typeface="+mn-cs"/>
              </a:defRPr>
            </a:lvl4pPr>
            <a:lvl5pPr>
              <a:lnSpc>
                <a:spcPct val="100000"/>
              </a:lnSpc>
              <a:spcBef>
                <a:spcPts val="0"/>
              </a:spcBef>
              <a:spcAft>
                <a:spcPts val="0"/>
              </a:spcAft>
              <a:defRPr sz="2800">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18354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F500370-AA7F-4F9D-8910-0A9B57D8229D}"/>
              </a:ext>
            </a:extLst>
          </p:cNvPr>
          <p:cNvGraphicFramePr>
            <a:graphicFrameLocks noChangeAspect="1"/>
          </p:cNvGraphicFramePr>
          <p:nvPr userDrawn="1">
            <p:custDataLst>
              <p:tags r:id="rId1"/>
            </p:custDataLst>
            <p:extLst>
              <p:ext uri="{D42A27DB-BD31-4B8C-83A1-F6EECF244321}">
                <p14:modId xmlns:p14="http://schemas.microsoft.com/office/powerpoint/2010/main" val="19867285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3" name="Object 2" hidden="1">
                        <a:extLst>
                          <a:ext uri="{FF2B5EF4-FFF2-40B4-BE49-F238E27FC236}">
                            <a16:creationId xmlns:a16="http://schemas.microsoft.com/office/drawing/2014/main" id="{EF500370-AA7F-4F9D-8910-0A9B57D8229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endParaRPr>
          </a:p>
        </p:txBody>
      </p:sp>
      <p:sp>
        <p:nvSpPr>
          <p:cNvPr id="9" name="Title 1"/>
          <p:cNvSpPr>
            <a:spLocks noGrp="1"/>
          </p:cNvSpPr>
          <p:nvPr>
            <p:ph type="title" hasCustomPrompt="1"/>
          </p:nvPr>
        </p:nvSpPr>
        <p:spPr bwMode="ltGray">
          <a:xfrm>
            <a:off x="457198" y="1544274"/>
            <a:ext cx="3625202" cy="1495794"/>
          </a:xfrm>
          <a:noFill/>
        </p:spPr>
        <p:txBody>
          <a:bodyPr vert="horz" wrap="square" lIns="0" tIns="0" rIns="320040" bIns="0" anchor="b">
            <a:noAutofit/>
          </a:bodyPr>
          <a:lstStyle>
            <a:lvl1pPr>
              <a:defRPr sz="3200">
                <a:solidFill>
                  <a:schemeClr val="tx2"/>
                </a:solidFill>
                <a:latin typeface="+mj-lt"/>
                <a:ea typeface="+mj-ea"/>
                <a:cs typeface="+mj-cs"/>
              </a:defRPr>
            </a:lvl1pPr>
          </a:lstStyle>
          <a:p>
            <a:r>
              <a:rPr lang="en-US"/>
              <a:t>Click to add title</a:t>
            </a:r>
          </a:p>
        </p:txBody>
      </p:sp>
    </p:spTree>
    <p:extLst>
      <p:ext uri="{BB962C8B-B14F-4D97-AF65-F5344CB8AC3E}">
        <p14:creationId xmlns:p14="http://schemas.microsoft.com/office/powerpoint/2010/main" val="4179650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solidFill>
          <a:schemeClr val="tx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A6BB1F4-EBBC-4808-BBE2-AF2013E7A24F}"/>
              </a:ext>
            </a:extLst>
          </p:cNvPr>
          <p:cNvGraphicFramePr>
            <a:graphicFrameLocks noChangeAspect="1"/>
          </p:cNvGraphicFramePr>
          <p:nvPr userDrawn="1">
            <p:custDataLst>
              <p:tags r:id="rId1"/>
            </p:custDataLst>
            <p:extLst>
              <p:ext uri="{D42A27DB-BD31-4B8C-83A1-F6EECF244321}">
                <p14:modId xmlns:p14="http://schemas.microsoft.com/office/powerpoint/2010/main" val="4062543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4" name="Object 3" hidden="1">
                        <a:extLst>
                          <a:ext uri="{FF2B5EF4-FFF2-40B4-BE49-F238E27FC236}">
                            <a16:creationId xmlns:a16="http://schemas.microsoft.com/office/drawing/2014/main" id="{3A6BB1F4-EBBC-4808-BBE2-AF2013E7A24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6" name="TextBox 5">
            <a:extLst>
              <a:ext uri="{FF2B5EF4-FFF2-40B4-BE49-F238E27FC236}">
                <a16:creationId xmlns:a16="http://schemas.microsoft.com/office/drawing/2014/main" id="{5009B5E4-4812-4C9C-B4B3-FFDAA0138885}"/>
              </a:ext>
            </a:extLst>
          </p:cNvPr>
          <p:cNvSpPr txBox="1"/>
          <p:nvPr userDrawn="1"/>
        </p:nvSpPr>
        <p:spPr>
          <a:xfrm>
            <a:off x="11397802" y="6356350"/>
            <a:ext cx="347729" cy="365125"/>
          </a:xfrm>
          <a:prstGeom prst="rect">
            <a:avLst/>
          </a:prstGeom>
          <a:noFill/>
        </p:spPr>
        <p:txBody>
          <a:bodyPr wrap="square" lIns="91440" tIns="45720" rIns="9144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8112716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solidFill>
          <a:schemeClr val="tx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3F06E0D-AD0E-495D-A98C-AA6107B2C95A}"/>
              </a:ext>
            </a:extLst>
          </p:cNvPr>
          <p:cNvGraphicFramePr>
            <a:graphicFrameLocks noChangeAspect="1"/>
          </p:cNvGraphicFramePr>
          <p:nvPr userDrawn="1">
            <p:custDataLst>
              <p:tags r:id="rId1"/>
            </p:custDataLst>
            <p:extLst>
              <p:ext uri="{D42A27DB-BD31-4B8C-83A1-F6EECF244321}">
                <p14:modId xmlns:p14="http://schemas.microsoft.com/office/powerpoint/2010/main" val="9131818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3" name="Object 2" hidden="1">
                        <a:extLst>
                          <a:ext uri="{FF2B5EF4-FFF2-40B4-BE49-F238E27FC236}">
                            <a16:creationId xmlns:a16="http://schemas.microsoft.com/office/drawing/2014/main" id="{33F06E0D-AD0E-495D-A98C-AA6107B2C95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7" name="Title 1"/>
          <p:cNvSpPr>
            <a:spLocks noGrp="1"/>
          </p:cNvSpPr>
          <p:nvPr>
            <p:ph type="title" hasCustomPrompt="1"/>
          </p:nvPr>
        </p:nvSpPr>
        <p:spPr bwMode="blackWhite">
          <a:xfrm>
            <a:off x="436563" y="3826800"/>
            <a:ext cx="11308968" cy="2041200"/>
          </a:xfrm>
        </p:spPr>
        <p:txBody>
          <a:bodyPr vert="horz" anchor="t">
            <a:noAutofit/>
          </a:bodyPr>
          <a:lstStyle>
            <a:lvl1pPr>
              <a:defRPr sz="5400">
                <a:solidFill>
                  <a:schemeClr val="bg1"/>
                </a:solidFill>
                <a:latin typeface="+mj-lt"/>
                <a:ea typeface="+mj-ea"/>
                <a:cs typeface="+mj-cs"/>
                <a:sym typeface="Trebuchet MS" panose="020B0603020202020204" pitchFamily="34" charset="0"/>
              </a:defRPr>
            </a:lvl1pPr>
          </a:lstStyle>
          <a:p>
            <a:r>
              <a:rPr lang="en-US"/>
              <a:t>Click to add big statement text</a:t>
            </a:r>
          </a:p>
        </p:txBody>
      </p:sp>
      <p:cxnSp>
        <p:nvCxnSpPr>
          <p:cNvPr id="148" name="Straight Connector 147"/>
          <p:cNvCxnSpPr/>
          <p:nvPr userDrawn="1"/>
        </p:nvCxnSpPr>
        <p:spPr bwMode="white">
          <a:xfrm>
            <a:off x="436563" y="3680016"/>
            <a:ext cx="11758639"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6DE1CA0-6EC7-4BCE-AD6E-6D027E315393}"/>
              </a:ext>
            </a:extLst>
          </p:cNvPr>
          <p:cNvSpPr txBox="1"/>
          <p:nvPr userDrawn="1"/>
        </p:nvSpPr>
        <p:spPr>
          <a:xfrm>
            <a:off x="11397802" y="6356350"/>
            <a:ext cx="347729" cy="365125"/>
          </a:xfrm>
          <a:prstGeom prst="rect">
            <a:avLst/>
          </a:prstGeom>
          <a:noFill/>
        </p:spPr>
        <p:txBody>
          <a:bodyPr wrap="square" lIns="91440" tIns="45720" rIns="9144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086795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EAF4A49-BDA6-493D-953D-D85144DED9A4}"/>
              </a:ext>
            </a:extLst>
          </p:cNvPr>
          <p:cNvGraphicFramePr>
            <a:graphicFrameLocks noChangeAspect="1"/>
          </p:cNvGraphicFramePr>
          <p:nvPr userDrawn="1">
            <p:custDataLst>
              <p:tags r:id="rId1"/>
            </p:custDataLst>
            <p:extLst>
              <p:ext uri="{D42A27DB-BD31-4B8C-83A1-F6EECF244321}">
                <p14:modId xmlns:p14="http://schemas.microsoft.com/office/powerpoint/2010/main" val="2602948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3" name="Object 2" hidden="1">
                        <a:extLst>
                          <a:ext uri="{FF2B5EF4-FFF2-40B4-BE49-F238E27FC236}">
                            <a16:creationId xmlns:a16="http://schemas.microsoft.com/office/drawing/2014/main" id="{FEAF4A49-BDA6-493D-953D-D85144DED9A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7" name="Title 4"/>
          <p:cNvSpPr>
            <a:spLocks noGrp="1"/>
          </p:cNvSpPr>
          <p:nvPr>
            <p:ph type="title" hasCustomPrompt="1"/>
          </p:nvPr>
        </p:nvSpPr>
        <p:spPr>
          <a:xfrm>
            <a:off x="457198" y="2681103"/>
            <a:ext cx="3300683" cy="1495794"/>
          </a:xfrm>
          <a:prstGeom prst="rect">
            <a:avLst/>
          </a:prstGeom>
        </p:spPr>
        <p:txBody>
          <a:bodyPr vert="horz" anchor="ctr">
            <a:noAutofit/>
          </a:bodyPr>
          <a:lstStyle>
            <a:lvl1pPr>
              <a:defRPr sz="3200">
                <a:solidFill>
                  <a:schemeClr val="tx2"/>
                </a:solidFill>
                <a:latin typeface="+mj-lt"/>
                <a:ea typeface="+mj-ea"/>
                <a:cs typeface="+mj-cs"/>
                <a:sym typeface="Trebuchet MS" panose="020B0603020202020204" pitchFamily="34" charset="0"/>
              </a:defRPr>
            </a:lvl1pPr>
          </a:lstStyle>
          <a:p>
            <a:r>
              <a:rPr lang="en-US"/>
              <a:t>Click to add title</a:t>
            </a:r>
          </a:p>
        </p:txBody>
      </p:sp>
      <p:sp>
        <p:nvSpPr>
          <p:cNvPr id="9" name="TextBox 8">
            <a:extLst>
              <a:ext uri="{FF2B5EF4-FFF2-40B4-BE49-F238E27FC236}">
                <a16:creationId xmlns:a16="http://schemas.microsoft.com/office/drawing/2014/main" id="{7F4BA677-EBA3-4632-95B3-18BF31B17E32}"/>
              </a:ext>
            </a:extLst>
          </p:cNvPr>
          <p:cNvSpPr txBox="1"/>
          <p:nvPr userDrawn="1"/>
        </p:nvSpPr>
        <p:spPr>
          <a:xfrm>
            <a:off x="11397802" y="6356350"/>
            <a:ext cx="347729" cy="365125"/>
          </a:xfrm>
          <a:prstGeom prst="rect">
            <a:avLst/>
          </a:prstGeom>
          <a:noFill/>
        </p:spPr>
        <p:txBody>
          <a:bodyPr wrap="square" lIns="91440" tIns="45720" rIns="9144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862828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a:p>
        </p:txBody>
      </p:sp>
    </p:spTree>
    <p:extLst>
      <p:ext uri="{BB962C8B-B14F-4D97-AF65-F5344CB8AC3E}">
        <p14:creationId xmlns:p14="http://schemas.microsoft.com/office/powerpoint/2010/main" val="559216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3F6E769-9690-4975-B1AB-A493ABC23BAD}"/>
              </a:ext>
            </a:extLst>
          </p:cNvPr>
          <p:cNvGraphicFramePr>
            <a:graphicFrameLocks noChangeAspect="1"/>
          </p:cNvGraphicFramePr>
          <p:nvPr userDrawn="1">
            <p:custDataLst>
              <p:tags r:id="rId1"/>
            </p:custDataLst>
            <p:extLst>
              <p:ext uri="{D42A27DB-BD31-4B8C-83A1-F6EECF244321}">
                <p14:modId xmlns:p14="http://schemas.microsoft.com/office/powerpoint/2010/main" val="5762413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3" name="Object 2" hidden="1">
                        <a:extLst>
                          <a:ext uri="{FF2B5EF4-FFF2-40B4-BE49-F238E27FC236}">
                            <a16:creationId xmlns:a16="http://schemas.microsoft.com/office/drawing/2014/main" id="{F3F6E769-9690-4975-B1AB-A493ABC23BA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457198" y="205769"/>
            <a:ext cx="6256800" cy="666000"/>
          </a:xfrm>
          <a:prstGeom prst="rect">
            <a:avLst/>
          </a:prstGeom>
        </p:spPr>
        <p:txBody>
          <a:bodyPr vert="horz" wrap="square" lIns="0" tIns="0" rIns="0" bIns="0" anchor="ctr" anchorCtr="0">
            <a:noAutofit/>
          </a:bodyPr>
          <a:lstStyle>
            <a:lvl1pPr marL="0" indent="0" algn="l">
              <a:lnSpc>
                <a:spcPct val="90000"/>
              </a:lnSpc>
              <a:spcBef>
                <a:spcPct val="0"/>
              </a:spcBef>
              <a:spcAft>
                <a:spcPts val="0"/>
              </a:spcAft>
              <a:defRPr sz="2400" b="0" i="0" u="none" kern="1200" spc="0">
                <a:solidFill>
                  <a:schemeClr val="tx2">
                    <a:lumMod val="100000"/>
                  </a:schemeClr>
                </a:solidFill>
                <a:latin typeface="+mj-lt"/>
                <a:ea typeface="+mj-ea"/>
                <a:cs typeface="+mj-cs"/>
                <a:sym typeface="Trebuchet MS" panose="020B0603020202020204" pitchFamily="34" charset="0"/>
              </a:defRPr>
            </a:lvl1pPr>
          </a:lstStyle>
          <a:p>
            <a:pPr lvl="0"/>
            <a:r>
              <a:rPr lang="en-US"/>
              <a:t>Click to add title</a:t>
            </a:r>
          </a:p>
        </p:txBody>
      </p:sp>
      <p:sp>
        <p:nvSpPr>
          <p:cNvPr id="14" name="TextBox 13">
            <a:extLst>
              <a:ext uri="{FF2B5EF4-FFF2-40B4-BE49-F238E27FC236}">
                <a16:creationId xmlns:a16="http://schemas.microsoft.com/office/drawing/2014/main" id="{951C58DC-9E35-4A4D-A2AA-DD273F3FF66A}"/>
              </a:ext>
            </a:extLst>
          </p:cNvPr>
          <p:cNvSpPr txBox="1"/>
          <p:nvPr userDrawn="1"/>
        </p:nvSpPr>
        <p:spPr>
          <a:xfrm>
            <a:off x="11397802" y="6356350"/>
            <a:ext cx="347729" cy="365125"/>
          </a:xfrm>
          <a:prstGeom prst="rect">
            <a:avLst/>
          </a:prstGeom>
          <a:noFill/>
        </p:spPr>
        <p:txBody>
          <a:bodyPr wrap="square" lIns="91440" tIns="45720" rIns="9144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895664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E4531E1-08A6-4AA1-92E2-49CF95430408}"/>
              </a:ext>
            </a:extLst>
          </p:cNvPr>
          <p:cNvGraphicFramePr>
            <a:graphicFrameLocks noChangeAspect="1"/>
          </p:cNvGraphicFramePr>
          <p:nvPr userDrawn="1">
            <p:custDataLst>
              <p:tags r:id="rId1"/>
            </p:custDataLst>
            <p:extLst>
              <p:ext uri="{D42A27DB-BD31-4B8C-83A1-F6EECF244321}">
                <p14:modId xmlns:p14="http://schemas.microsoft.com/office/powerpoint/2010/main" val="25988735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3" name="Object 2" hidden="1">
                        <a:extLst>
                          <a:ext uri="{FF2B5EF4-FFF2-40B4-BE49-F238E27FC236}">
                            <a16:creationId xmlns:a16="http://schemas.microsoft.com/office/drawing/2014/main" id="{2E4531E1-08A6-4AA1-92E2-49CF9543040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457198" y="2681103"/>
            <a:ext cx="3300683" cy="1495794"/>
          </a:xfrm>
          <a:prstGeom prst="rect">
            <a:avLst/>
          </a:prstGeom>
        </p:spPr>
        <p:txBody>
          <a:bodyPr vert="horz" anchor="ctr">
            <a:noAutofit/>
          </a:bodyPr>
          <a:lstStyle>
            <a:lvl1pPr>
              <a:defRPr sz="32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9" name="TextBox 8">
            <a:extLst>
              <a:ext uri="{FF2B5EF4-FFF2-40B4-BE49-F238E27FC236}">
                <a16:creationId xmlns:a16="http://schemas.microsoft.com/office/drawing/2014/main" id="{841F1E93-6E74-48BF-8215-47DE17B4C2CD}"/>
              </a:ext>
            </a:extLst>
          </p:cNvPr>
          <p:cNvSpPr txBox="1"/>
          <p:nvPr userDrawn="1"/>
        </p:nvSpPr>
        <p:spPr>
          <a:xfrm>
            <a:off x="11397802" y="6356350"/>
            <a:ext cx="347729" cy="365125"/>
          </a:xfrm>
          <a:prstGeom prst="rect">
            <a:avLst/>
          </a:prstGeom>
          <a:noFill/>
        </p:spPr>
        <p:txBody>
          <a:bodyPr wrap="square" lIns="91440" tIns="45720" rIns="9144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8990B8"/>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8990B8"/>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7514524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solidFill>
          <a:schemeClr val="tx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DBDF8FA-FD0F-465E-8DB4-165D342B6AA2}"/>
              </a:ext>
            </a:extLst>
          </p:cNvPr>
          <p:cNvGraphicFramePr>
            <a:graphicFrameLocks noChangeAspect="1"/>
          </p:cNvGraphicFramePr>
          <p:nvPr userDrawn="1">
            <p:custDataLst>
              <p:tags r:id="rId1"/>
            </p:custDataLst>
            <p:extLst>
              <p:ext uri="{D42A27DB-BD31-4B8C-83A1-F6EECF244321}">
                <p14:modId xmlns:p14="http://schemas.microsoft.com/office/powerpoint/2010/main" val="3693849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3" name="Object 2" hidden="1">
                        <a:extLst>
                          <a:ext uri="{FF2B5EF4-FFF2-40B4-BE49-F238E27FC236}">
                            <a16:creationId xmlns:a16="http://schemas.microsoft.com/office/drawing/2014/main" id="{EDBDF8FA-FD0F-465E-8DB4-165D342B6AA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457198" y="1785600"/>
            <a:ext cx="4561202"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0" name="TextBox 9">
            <a:extLst>
              <a:ext uri="{FF2B5EF4-FFF2-40B4-BE49-F238E27FC236}">
                <a16:creationId xmlns:a16="http://schemas.microsoft.com/office/drawing/2014/main" id="{A2500216-B1BE-44F1-836B-F37ED640F45D}"/>
              </a:ext>
            </a:extLst>
          </p:cNvPr>
          <p:cNvSpPr txBox="1"/>
          <p:nvPr userDrawn="1"/>
        </p:nvSpPr>
        <p:spPr>
          <a:xfrm>
            <a:off x="11397802" y="6356350"/>
            <a:ext cx="347729" cy="365125"/>
          </a:xfrm>
          <a:prstGeom prst="rect">
            <a:avLst/>
          </a:prstGeom>
          <a:noFill/>
        </p:spPr>
        <p:txBody>
          <a:bodyPr wrap="square" lIns="91440" tIns="45720" rIns="9144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8990B8"/>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8990B8"/>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028696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solidFill>
          <a:schemeClr val="tx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55E1654-90BE-40E8-9DC7-EC47EA966772}"/>
              </a:ext>
            </a:extLst>
          </p:cNvPr>
          <p:cNvGraphicFramePr>
            <a:graphicFrameLocks noChangeAspect="1"/>
          </p:cNvGraphicFramePr>
          <p:nvPr userDrawn="1">
            <p:custDataLst>
              <p:tags r:id="rId1"/>
            </p:custDataLst>
            <p:extLst>
              <p:ext uri="{D42A27DB-BD31-4B8C-83A1-F6EECF244321}">
                <p14:modId xmlns:p14="http://schemas.microsoft.com/office/powerpoint/2010/main" val="2621014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3" name="Object 2" hidden="1">
                        <a:extLst>
                          <a:ext uri="{FF2B5EF4-FFF2-40B4-BE49-F238E27FC236}">
                            <a16:creationId xmlns:a16="http://schemas.microsoft.com/office/drawing/2014/main" id="{855E1654-90BE-40E8-9DC7-EC47EA9667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White">
          <a:xfrm>
            <a:off x="457198" y="1804650"/>
            <a:ext cx="6420354"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a:t>Click to edit title</a:t>
            </a:r>
          </a:p>
        </p:txBody>
      </p:sp>
      <p:sp>
        <p:nvSpPr>
          <p:cNvPr id="12" name="TextBox 11">
            <a:extLst>
              <a:ext uri="{FF2B5EF4-FFF2-40B4-BE49-F238E27FC236}">
                <a16:creationId xmlns:a16="http://schemas.microsoft.com/office/drawing/2014/main" id="{350F130C-DD8E-41D1-BECF-77804BA35530}"/>
              </a:ext>
            </a:extLst>
          </p:cNvPr>
          <p:cNvSpPr txBox="1"/>
          <p:nvPr userDrawn="1"/>
        </p:nvSpPr>
        <p:spPr>
          <a:xfrm>
            <a:off x="11397802" y="6356350"/>
            <a:ext cx="347729" cy="365125"/>
          </a:xfrm>
          <a:prstGeom prst="rect">
            <a:avLst/>
          </a:prstGeom>
          <a:noFill/>
        </p:spPr>
        <p:txBody>
          <a:bodyPr wrap="square" lIns="91440" tIns="45720" rIns="9144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8990B8"/>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8990B8"/>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572732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4B0EDE5-064C-4CBD-ABAC-96D90CD2954C}"/>
              </a:ext>
            </a:extLst>
          </p:cNvPr>
          <p:cNvGraphicFramePr>
            <a:graphicFrameLocks noChangeAspect="1"/>
          </p:cNvGraphicFramePr>
          <p:nvPr userDrawn="1">
            <p:custDataLst>
              <p:tags r:id="rId1"/>
            </p:custDataLst>
            <p:extLst>
              <p:ext uri="{D42A27DB-BD31-4B8C-83A1-F6EECF244321}">
                <p14:modId xmlns:p14="http://schemas.microsoft.com/office/powerpoint/2010/main" val="40381461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3" name="Object 2" hidden="1">
                        <a:extLst>
                          <a:ext uri="{FF2B5EF4-FFF2-40B4-BE49-F238E27FC236}">
                            <a16:creationId xmlns:a16="http://schemas.microsoft.com/office/drawing/2014/main" id="{54B0EDE5-064C-4CBD-ABAC-96D90CD2954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Title 2"/>
          <p:cNvSpPr>
            <a:spLocks noGrp="1"/>
          </p:cNvSpPr>
          <p:nvPr>
            <p:ph type="title" hasCustomPrompt="1"/>
          </p:nvPr>
        </p:nvSpPr>
        <p:spPr>
          <a:xfrm>
            <a:off x="457198" y="2764203"/>
            <a:ext cx="2651440" cy="1314311"/>
          </a:xfrm>
          <a:prstGeom prst="rect">
            <a:avLst/>
          </a:prstGeom>
        </p:spPr>
        <p:txBody>
          <a:bodyPr vert="horz" anchor="ctr">
            <a:noAutofit/>
          </a:bodyPr>
          <a:lstStyle>
            <a:lvl1pPr>
              <a:defRPr sz="3200" baseline="0">
                <a:solidFill>
                  <a:schemeClr val="tx2"/>
                </a:solidFill>
                <a:latin typeface="+mj-lt"/>
                <a:ea typeface="+mj-ea"/>
                <a:cs typeface="+mj-cs"/>
                <a:sym typeface="Trebuchet MS" panose="020B0603020202020204" pitchFamily="34" charset="0"/>
              </a:defRPr>
            </a:lvl1pPr>
          </a:lstStyle>
          <a:p>
            <a:r>
              <a:rPr lang="en-US">
                <a:solidFill>
                  <a:schemeClr val="tx2"/>
                </a:solidFill>
              </a:rPr>
              <a:t>Click to add title</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7D866D5-1AD7-4FD8-A8F2-E1393EF7E619}"/>
              </a:ext>
            </a:extLst>
          </p:cNvPr>
          <p:cNvSpPr txBox="1"/>
          <p:nvPr userDrawn="1"/>
        </p:nvSpPr>
        <p:spPr>
          <a:xfrm>
            <a:off x="11397802" y="6356350"/>
            <a:ext cx="347729" cy="365125"/>
          </a:xfrm>
          <a:prstGeom prst="rect">
            <a:avLst/>
          </a:prstGeom>
          <a:noFill/>
        </p:spPr>
        <p:txBody>
          <a:bodyPr wrap="square" lIns="91440" tIns="45720" rIns="9144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8223750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7E1BE8D-1637-48D1-932D-F3766E99EBE2}"/>
              </a:ext>
            </a:extLst>
          </p:cNvPr>
          <p:cNvGraphicFramePr>
            <a:graphicFrameLocks noChangeAspect="1"/>
          </p:cNvGraphicFramePr>
          <p:nvPr userDrawn="1">
            <p:custDataLst>
              <p:tags r:id="rId1"/>
            </p:custDataLst>
            <p:extLst>
              <p:ext uri="{D42A27DB-BD31-4B8C-83A1-F6EECF244321}">
                <p14:modId xmlns:p14="http://schemas.microsoft.com/office/powerpoint/2010/main" val="30894773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4" name="Object 3" hidden="1">
                        <a:extLst>
                          <a:ext uri="{FF2B5EF4-FFF2-40B4-BE49-F238E27FC236}">
                            <a16:creationId xmlns:a16="http://schemas.microsoft.com/office/drawing/2014/main" id="{D7E1BE8D-1637-48D1-932D-F3766E99EBE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457198" y="2764203"/>
            <a:ext cx="2651440" cy="1314311"/>
          </a:xfrm>
        </p:spPr>
        <p:txBody>
          <a:bodyPr vert="horz" anchor="ctr" anchorCtr="0">
            <a:noAutofit/>
          </a:bodyPr>
          <a:lstStyle>
            <a:lvl1pPr>
              <a:defRPr sz="3200" baseline="0">
                <a:solidFill>
                  <a:srgbClr val="FFFFFF"/>
                </a:solidFill>
                <a:latin typeface="+mj-lt"/>
                <a:ea typeface="+mj-ea"/>
                <a:cs typeface="+mj-cs"/>
              </a:defRPr>
            </a:lvl1pPr>
          </a:lstStyle>
          <a:p>
            <a:r>
              <a:rPr lang="en-US"/>
              <a:t>Click to add title</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0" name="TextBox 9">
            <a:extLst>
              <a:ext uri="{FF2B5EF4-FFF2-40B4-BE49-F238E27FC236}">
                <a16:creationId xmlns:a16="http://schemas.microsoft.com/office/drawing/2014/main" id="{02560BA8-D396-4158-B416-384AAFFC6A9E}"/>
              </a:ext>
            </a:extLst>
          </p:cNvPr>
          <p:cNvSpPr txBox="1"/>
          <p:nvPr userDrawn="1"/>
        </p:nvSpPr>
        <p:spPr>
          <a:xfrm>
            <a:off x="11397802" y="6356350"/>
            <a:ext cx="347729" cy="365125"/>
          </a:xfrm>
          <a:prstGeom prst="rect">
            <a:avLst/>
          </a:prstGeom>
          <a:noFill/>
        </p:spPr>
        <p:txBody>
          <a:bodyPr wrap="square" lIns="91440" tIns="45720" rIns="9144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8990B8"/>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8990B8"/>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174969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3497296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457198" y="1785600"/>
            <a:ext cx="4235037" cy="3286800"/>
          </a:xfrm>
          <a:prstGeom prst="rect">
            <a:avLst/>
          </a:prstGeom>
        </p:spPr>
        <p:txBody>
          <a:bodyPr vert="horz" anchor="ctr">
            <a:noAutofit/>
          </a:bodyPr>
          <a:lstStyle>
            <a:lvl1pPr>
              <a:defRPr sz="4400" b="0">
                <a:solidFill>
                  <a:schemeClr val="tx2"/>
                </a:solidFill>
                <a:latin typeface="+mj-lt"/>
                <a:ea typeface="+mj-ea"/>
                <a:cs typeface="+mj-cs"/>
                <a:sym typeface="Trebuchet MS" panose="020B0603020202020204" pitchFamily="34" charset="0"/>
              </a:defRPr>
            </a:lvl1pPr>
          </a:lstStyle>
          <a:p>
            <a:r>
              <a:rPr lang="en-US"/>
              <a:t>Click to add title</a:t>
            </a:r>
          </a:p>
        </p:txBody>
      </p:sp>
      <p:pic>
        <p:nvPicPr>
          <p:cNvPr id="15" name="Picture 1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26356DE-526E-4BD1-A136-4D37A4E1051F}"/>
              </a:ext>
            </a:extLst>
          </p:cNvPr>
          <p:cNvSpPr txBox="1"/>
          <p:nvPr userDrawn="1"/>
        </p:nvSpPr>
        <p:spPr>
          <a:xfrm>
            <a:off x="11397802" y="6356350"/>
            <a:ext cx="347729" cy="365125"/>
          </a:xfrm>
          <a:prstGeom prst="rect">
            <a:avLst/>
          </a:prstGeom>
          <a:noFill/>
        </p:spPr>
        <p:txBody>
          <a:bodyPr wrap="square" lIns="91440" tIns="45720" rIns="9144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895225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4E42739-5272-49C2-8942-77E5A8062226}"/>
              </a:ext>
            </a:extLst>
          </p:cNvPr>
          <p:cNvGraphicFramePr>
            <a:graphicFrameLocks noChangeAspect="1"/>
          </p:cNvGraphicFramePr>
          <p:nvPr userDrawn="1">
            <p:custDataLst>
              <p:tags r:id="rId1"/>
            </p:custDataLst>
            <p:extLst>
              <p:ext uri="{D42A27DB-BD31-4B8C-83A1-F6EECF244321}">
                <p14:modId xmlns:p14="http://schemas.microsoft.com/office/powerpoint/2010/main" val="21727010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3" name="Object 2" hidden="1">
                        <a:extLst>
                          <a:ext uri="{FF2B5EF4-FFF2-40B4-BE49-F238E27FC236}">
                            <a16:creationId xmlns:a16="http://schemas.microsoft.com/office/drawing/2014/main" id="{C4E42739-5272-49C2-8942-77E5A806222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457198" y="1785600"/>
            <a:ext cx="4235037"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a:t>Click to add title</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1" name="TextBox 10">
            <a:extLst>
              <a:ext uri="{FF2B5EF4-FFF2-40B4-BE49-F238E27FC236}">
                <a16:creationId xmlns:a16="http://schemas.microsoft.com/office/drawing/2014/main" id="{997FE091-C71D-4200-A638-B2E51953D3A9}"/>
              </a:ext>
            </a:extLst>
          </p:cNvPr>
          <p:cNvSpPr txBox="1"/>
          <p:nvPr userDrawn="1"/>
        </p:nvSpPr>
        <p:spPr>
          <a:xfrm>
            <a:off x="11397802" y="6356350"/>
            <a:ext cx="347729" cy="365125"/>
          </a:xfrm>
          <a:prstGeom prst="rect">
            <a:avLst/>
          </a:prstGeom>
          <a:noFill/>
        </p:spPr>
        <p:txBody>
          <a:bodyPr wrap="square" lIns="91440" tIns="45720" rIns="9144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8990B8"/>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8990B8"/>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2362160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8CD8670-3F3E-4BC5-A991-EB50C2FD5F75}"/>
              </a:ext>
            </a:extLst>
          </p:cNvPr>
          <p:cNvGraphicFramePr>
            <a:graphicFrameLocks noChangeAspect="1"/>
          </p:cNvGraphicFramePr>
          <p:nvPr userDrawn="1">
            <p:custDataLst>
              <p:tags r:id="rId1"/>
            </p:custDataLst>
            <p:extLst>
              <p:ext uri="{D42A27DB-BD31-4B8C-83A1-F6EECF244321}">
                <p14:modId xmlns:p14="http://schemas.microsoft.com/office/powerpoint/2010/main" val="761614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3" name="Object 2" hidden="1">
                        <a:extLst>
                          <a:ext uri="{FF2B5EF4-FFF2-40B4-BE49-F238E27FC236}">
                            <a16:creationId xmlns:a16="http://schemas.microsoft.com/office/drawing/2014/main" id="{B8CD8670-3F3E-4BC5-A991-EB50C2FD5F7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457198" y="205769"/>
            <a:ext cx="4846448" cy="666000"/>
          </a:xfrm>
          <a:prstGeom prst="rect">
            <a:avLst/>
          </a:prstGeom>
        </p:spPr>
        <p:txBody>
          <a:bodyPr vert="horz" wrap="square" lIns="0" tIns="0" rIns="0" bIns="0" anchor="ctr" anchorCtr="0">
            <a:noAutofit/>
          </a:bodyPr>
          <a:lstStyle>
            <a:lvl1pPr marL="0" indent="0" algn="l">
              <a:lnSpc>
                <a:spcPct val="90000"/>
              </a:lnSpc>
              <a:spcBef>
                <a:spcPct val="0"/>
              </a:spcBef>
              <a:spcAft>
                <a:spcPts val="0"/>
              </a:spcAft>
              <a:defRPr sz="2400" b="0" i="0" u="none" kern="1200" spc="0">
                <a:solidFill>
                  <a:schemeClr val="tx2">
                    <a:lumMod val="100000"/>
                  </a:schemeClr>
                </a:solidFill>
                <a:latin typeface="+mj-lt"/>
                <a:ea typeface="+mj-ea"/>
                <a:cs typeface="+mj-cs"/>
                <a:sym typeface="Trebuchet MS" panose="020B0603020202020204" pitchFamily="34" charset="0"/>
              </a:defRPr>
            </a:lvl1pPr>
          </a:lstStyle>
          <a:p>
            <a:pPr lvl="0"/>
            <a:r>
              <a:rPr lang="en-US"/>
              <a:t>Click to add title</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6F4DACAD-AA39-40EC-96A6-AC8746DB2977}"/>
              </a:ext>
            </a:extLst>
          </p:cNvPr>
          <p:cNvSpPr txBox="1"/>
          <p:nvPr userDrawn="1"/>
        </p:nvSpPr>
        <p:spPr>
          <a:xfrm>
            <a:off x="11397802" y="6356350"/>
            <a:ext cx="347729" cy="365125"/>
          </a:xfrm>
          <a:prstGeom prst="rect">
            <a:avLst/>
          </a:prstGeom>
          <a:noFill/>
        </p:spPr>
        <p:txBody>
          <a:bodyPr wrap="square" lIns="91440" tIns="45720" rIns="9144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1217975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53BD4EC-465D-4B03-99B2-3A1DA914018E}"/>
              </a:ext>
            </a:extLst>
          </p:cNvPr>
          <p:cNvGraphicFramePr>
            <a:graphicFrameLocks noChangeAspect="1"/>
          </p:cNvGraphicFramePr>
          <p:nvPr userDrawn="1">
            <p:custDataLst>
              <p:tags r:id="rId1"/>
            </p:custDataLst>
            <p:extLst>
              <p:ext uri="{D42A27DB-BD31-4B8C-83A1-F6EECF244321}">
                <p14:modId xmlns:p14="http://schemas.microsoft.com/office/powerpoint/2010/main" val="973386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3" name="Object 2" hidden="1">
                        <a:extLst>
                          <a:ext uri="{FF2B5EF4-FFF2-40B4-BE49-F238E27FC236}">
                            <a16:creationId xmlns:a16="http://schemas.microsoft.com/office/drawing/2014/main" id="{A53BD4EC-465D-4B03-99B2-3A1DA91401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457198" y="205769"/>
            <a:ext cx="4846448" cy="666000"/>
          </a:xfrm>
          <a:prstGeom prst="rect">
            <a:avLst/>
          </a:prstGeom>
        </p:spPr>
        <p:txBody>
          <a:bodyPr vert="horz" wrap="square" lIns="0" tIns="0" rIns="0" bIns="0" anchor="ctr" anchorCtr="0">
            <a:noAutofit/>
          </a:bodyPr>
          <a:lstStyle>
            <a:lvl1pPr marL="0" indent="0" algn="l">
              <a:lnSpc>
                <a:spcPct val="90000"/>
              </a:lnSpc>
              <a:spcBef>
                <a:spcPct val="0"/>
              </a:spcBef>
              <a:spcAft>
                <a:spcPts val="0"/>
              </a:spcAft>
              <a:defRPr sz="2400" b="0" i="0" u="none" kern="1200" spc="0">
                <a:solidFill>
                  <a:srgbClr val="FFFFFF"/>
                </a:solidFill>
                <a:latin typeface="+mj-lt"/>
                <a:ea typeface="+mj-ea"/>
                <a:cs typeface="+mj-cs"/>
                <a:sym typeface="Trebuchet MS" panose="020B0603020202020204" pitchFamily="34" charset="0"/>
              </a:defRPr>
            </a:lvl1pPr>
          </a:lstStyle>
          <a:p>
            <a:pPr lvl="0"/>
            <a:r>
              <a:rPr lang="en-US"/>
              <a:t>Click to add title</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3" name="TextBox 12">
            <a:extLst>
              <a:ext uri="{FF2B5EF4-FFF2-40B4-BE49-F238E27FC236}">
                <a16:creationId xmlns:a16="http://schemas.microsoft.com/office/drawing/2014/main" id="{A09A4577-8D0E-4181-994E-76DB0212BEA9}"/>
              </a:ext>
            </a:extLst>
          </p:cNvPr>
          <p:cNvSpPr txBox="1"/>
          <p:nvPr userDrawn="1"/>
        </p:nvSpPr>
        <p:spPr>
          <a:xfrm>
            <a:off x="11397802" y="6356350"/>
            <a:ext cx="347729" cy="365125"/>
          </a:xfrm>
          <a:prstGeom prst="rect">
            <a:avLst/>
          </a:prstGeom>
          <a:noFill/>
        </p:spPr>
        <p:txBody>
          <a:bodyPr wrap="square" lIns="91440" tIns="45720" rIns="9144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8990B8"/>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8990B8"/>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183562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4E3A7-5763-745C-3DFE-289C57114F07}"/>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63F3AA8C-455C-766F-5E54-74D1AF50E3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3">
            <a:extLst>
              <a:ext uri="{FF2B5EF4-FFF2-40B4-BE49-F238E27FC236}">
                <a16:creationId xmlns:a16="http://schemas.microsoft.com/office/drawing/2014/main" id="{F3FDD212-B6A2-4722-83A9-58925AA197CD}"/>
              </a:ext>
            </a:extLst>
          </p:cNvPr>
          <p:cNvSpPr>
            <a:spLocks noGrp="1"/>
          </p:cNvSpPr>
          <p:nvPr>
            <p:ph type="ftr" sz="quarter" idx="10"/>
          </p:nvPr>
        </p:nvSpPr>
        <p:spPr/>
        <p:txBody>
          <a:bodyPr/>
          <a:lstStyle/>
          <a:p>
            <a:endParaRPr lang="en-ZA"/>
          </a:p>
        </p:txBody>
      </p:sp>
      <p:sp>
        <p:nvSpPr>
          <p:cNvPr id="5" name="Slide Number Placeholder 4">
            <a:extLst>
              <a:ext uri="{FF2B5EF4-FFF2-40B4-BE49-F238E27FC236}">
                <a16:creationId xmlns:a16="http://schemas.microsoft.com/office/drawing/2014/main" id="{B04CD3F9-F788-0318-0194-BF04A30C4A4F}"/>
              </a:ext>
            </a:extLst>
          </p:cNvPr>
          <p:cNvSpPr>
            <a:spLocks noGrp="1"/>
          </p:cNvSpPr>
          <p:nvPr>
            <p:ph type="sldNum" sz="quarter" idx="11"/>
          </p:nvPr>
        </p:nvSpPr>
        <p:spPr/>
        <p:txBody>
          <a:bodyPr/>
          <a:lstStyle/>
          <a:p>
            <a:fld id="{56B1497D-D85C-49F0-B0C9-9C5FED4EAE9E}" type="slidenum">
              <a:rPr lang="en-ZA" smtClean="0"/>
              <a:pPr/>
              <a:t>‹#›</a:t>
            </a:fld>
            <a:endParaRPr lang="en-ZA"/>
          </a:p>
        </p:txBody>
      </p:sp>
    </p:spTree>
    <p:extLst>
      <p:ext uri="{BB962C8B-B14F-4D97-AF65-F5344CB8AC3E}">
        <p14:creationId xmlns:p14="http://schemas.microsoft.com/office/powerpoint/2010/main" val="27510434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8667851-96F4-4064-873E-E36C25D7C9F1}"/>
              </a:ext>
            </a:extLst>
          </p:cNvPr>
          <p:cNvGraphicFramePr>
            <a:graphicFrameLocks noChangeAspect="1"/>
          </p:cNvGraphicFramePr>
          <p:nvPr userDrawn="1">
            <p:custDataLst>
              <p:tags r:id="rId1"/>
            </p:custDataLst>
            <p:extLst>
              <p:ext uri="{D42A27DB-BD31-4B8C-83A1-F6EECF244321}">
                <p14:modId xmlns:p14="http://schemas.microsoft.com/office/powerpoint/2010/main" val="7818239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3" name="Object 2" hidden="1">
                        <a:extLst>
                          <a:ext uri="{FF2B5EF4-FFF2-40B4-BE49-F238E27FC236}">
                            <a16:creationId xmlns:a16="http://schemas.microsoft.com/office/drawing/2014/main" id="{38667851-96F4-4064-873E-E36C25D7C9F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457198" y="205769"/>
            <a:ext cx="6429602" cy="666000"/>
          </a:xfrm>
          <a:prstGeom prst="rect">
            <a:avLst/>
          </a:prstGeom>
        </p:spPr>
        <p:txBody>
          <a:bodyPr vert="horz" wrap="square" lIns="0" tIns="0" rIns="0" bIns="0" anchor="ctr" anchorCtr="0">
            <a:noAutofit/>
          </a:bodyPr>
          <a:lstStyle>
            <a:lvl1pPr marL="0" indent="0" algn="l">
              <a:lnSpc>
                <a:spcPct val="90000"/>
              </a:lnSpc>
              <a:spcBef>
                <a:spcPct val="0"/>
              </a:spcBef>
              <a:spcAft>
                <a:spcPts val="0"/>
              </a:spcAft>
              <a:defRPr sz="2400" b="0" i="0" u="none" kern="1200" spc="0">
                <a:solidFill>
                  <a:schemeClr val="tx2">
                    <a:lumMod val="100000"/>
                  </a:schemeClr>
                </a:solidFill>
                <a:latin typeface="+mj-lt"/>
                <a:ea typeface="+mj-ea"/>
                <a:cs typeface="+mj-cs"/>
                <a:sym typeface="Trebuchet MS" panose="020B0603020202020204" pitchFamily="34" charset="0"/>
              </a:defRPr>
            </a:lvl1pPr>
          </a:lstStyle>
          <a:p>
            <a:pPr lvl="0"/>
            <a:r>
              <a:rPr lang="en-US"/>
              <a:t>Click to add title</a:t>
            </a:r>
          </a:p>
        </p:txBody>
      </p:sp>
      <p:pic>
        <p:nvPicPr>
          <p:cNvPr id="16" name="Picture 1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3934739-C2EA-4CFB-A0A5-0E9946C4C38E}"/>
              </a:ext>
            </a:extLst>
          </p:cNvPr>
          <p:cNvSpPr txBox="1"/>
          <p:nvPr userDrawn="1"/>
        </p:nvSpPr>
        <p:spPr>
          <a:xfrm>
            <a:off x="11397802" y="6356350"/>
            <a:ext cx="347729" cy="365125"/>
          </a:xfrm>
          <a:prstGeom prst="rect">
            <a:avLst/>
          </a:prstGeom>
          <a:noFill/>
        </p:spPr>
        <p:txBody>
          <a:bodyPr wrap="square" lIns="91440" tIns="45720" rIns="9144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957455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C7A9E46-1A9C-42D9-A160-2150D05A23CD}"/>
              </a:ext>
            </a:extLst>
          </p:cNvPr>
          <p:cNvGraphicFramePr>
            <a:graphicFrameLocks noChangeAspect="1"/>
          </p:cNvGraphicFramePr>
          <p:nvPr userDrawn="1">
            <p:custDataLst>
              <p:tags r:id="rId1"/>
            </p:custDataLst>
            <p:extLst>
              <p:ext uri="{D42A27DB-BD31-4B8C-83A1-F6EECF244321}">
                <p14:modId xmlns:p14="http://schemas.microsoft.com/office/powerpoint/2010/main" val="11502267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3" name="Object 2" hidden="1">
                        <a:extLst>
                          <a:ext uri="{FF2B5EF4-FFF2-40B4-BE49-F238E27FC236}">
                            <a16:creationId xmlns:a16="http://schemas.microsoft.com/office/drawing/2014/main" id="{1C7A9E46-1A9C-42D9-A160-2150D05A23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457198" y="205769"/>
            <a:ext cx="6429602" cy="666000"/>
          </a:xfrm>
          <a:prstGeom prst="rect">
            <a:avLst/>
          </a:prstGeom>
        </p:spPr>
        <p:txBody>
          <a:bodyPr vert="horz" wrap="square" lIns="0" tIns="0" rIns="0" bIns="0" anchor="ctr" anchorCtr="0">
            <a:noAutofit/>
          </a:bodyPr>
          <a:lstStyle>
            <a:lvl1pPr marL="0" indent="0" algn="l">
              <a:lnSpc>
                <a:spcPct val="90000"/>
              </a:lnSpc>
              <a:spcBef>
                <a:spcPct val="0"/>
              </a:spcBef>
              <a:spcAft>
                <a:spcPts val="0"/>
              </a:spcAft>
              <a:defRPr sz="2400" b="0" i="0" u="none" kern="1200" spc="0">
                <a:solidFill>
                  <a:srgbClr val="FFFFFF"/>
                </a:solidFill>
                <a:latin typeface="+mj-lt"/>
                <a:ea typeface="+mj-ea"/>
                <a:cs typeface="+mj-cs"/>
                <a:sym typeface="Trebuchet MS" panose="020B0603020202020204" pitchFamily="34" charset="0"/>
              </a:defRPr>
            </a:lvl1pPr>
          </a:lstStyle>
          <a:p>
            <a:pPr lvl="0"/>
            <a:r>
              <a:rPr lang="en-US"/>
              <a:t>Click to add title</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4" name="TextBox 13">
            <a:extLst>
              <a:ext uri="{FF2B5EF4-FFF2-40B4-BE49-F238E27FC236}">
                <a16:creationId xmlns:a16="http://schemas.microsoft.com/office/drawing/2014/main" id="{E90FADAD-86EC-4BA1-A555-BB045F9CA7F1}"/>
              </a:ext>
            </a:extLst>
          </p:cNvPr>
          <p:cNvSpPr txBox="1"/>
          <p:nvPr userDrawn="1"/>
        </p:nvSpPr>
        <p:spPr>
          <a:xfrm>
            <a:off x="11397802" y="6356350"/>
            <a:ext cx="347729" cy="365125"/>
          </a:xfrm>
          <a:prstGeom prst="rect">
            <a:avLst/>
          </a:prstGeom>
          <a:noFill/>
        </p:spPr>
        <p:txBody>
          <a:bodyPr wrap="square" lIns="91440" tIns="45720" rIns="9144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8990B8"/>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8990B8"/>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486682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486264A-A57A-44DD-A82A-235BEDA43B7C}"/>
              </a:ext>
            </a:extLst>
          </p:cNvPr>
          <p:cNvGraphicFramePr>
            <a:graphicFrameLocks noChangeAspect="1"/>
          </p:cNvGraphicFramePr>
          <p:nvPr userDrawn="1">
            <p:custDataLst>
              <p:tags r:id="rId1"/>
            </p:custDataLst>
            <p:extLst>
              <p:ext uri="{D42A27DB-BD31-4B8C-83A1-F6EECF244321}">
                <p14:modId xmlns:p14="http://schemas.microsoft.com/office/powerpoint/2010/main" val="14186500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3" name="Object 2" hidden="1">
                        <a:extLst>
                          <a:ext uri="{FF2B5EF4-FFF2-40B4-BE49-F238E27FC236}">
                            <a16:creationId xmlns:a16="http://schemas.microsoft.com/office/drawing/2014/main" id="{A486264A-A57A-44DD-A82A-235BEDA43B7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1"/>
          <p:cNvSpPr>
            <a:spLocks noGrp="1"/>
          </p:cNvSpPr>
          <p:nvPr>
            <p:ph type="title" hasCustomPrompt="1"/>
          </p:nvPr>
        </p:nvSpPr>
        <p:spPr>
          <a:xfrm>
            <a:off x="436563" y="3826333"/>
            <a:ext cx="11301412"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sp>
        <p:nvSpPr>
          <p:cNvPr id="5" name="TextBox 4">
            <a:extLst>
              <a:ext uri="{FF2B5EF4-FFF2-40B4-BE49-F238E27FC236}">
                <a16:creationId xmlns:a16="http://schemas.microsoft.com/office/drawing/2014/main" id="{1948487D-814E-4C23-BE20-B2AE666FC8BC}"/>
              </a:ext>
            </a:extLst>
          </p:cNvPr>
          <p:cNvSpPr txBox="1"/>
          <p:nvPr userDrawn="1"/>
        </p:nvSpPr>
        <p:spPr>
          <a:xfrm>
            <a:off x="11397802" y="6356350"/>
            <a:ext cx="347729" cy="365125"/>
          </a:xfrm>
          <a:prstGeom prst="rect">
            <a:avLst/>
          </a:prstGeom>
          <a:noFill/>
        </p:spPr>
        <p:txBody>
          <a:bodyPr wrap="square" lIns="91440" tIns="45720" rIns="9144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00861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9E6E7E2-45B7-4747-9F3A-F3A1D2EAB2B4}"/>
              </a:ext>
            </a:extLst>
          </p:cNvPr>
          <p:cNvGraphicFramePr>
            <a:graphicFrameLocks noChangeAspect="1"/>
          </p:cNvGraphicFramePr>
          <p:nvPr userDrawn="1">
            <p:custDataLst>
              <p:tags r:id="rId1"/>
            </p:custDataLst>
            <p:extLst>
              <p:ext uri="{D42A27DB-BD31-4B8C-83A1-F6EECF244321}">
                <p14:modId xmlns:p14="http://schemas.microsoft.com/office/powerpoint/2010/main" val="7966235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3" name="Object 2" hidden="1">
                        <a:extLst>
                          <a:ext uri="{FF2B5EF4-FFF2-40B4-BE49-F238E27FC236}">
                            <a16:creationId xmlns:a16="http://schemas.microsoft.com/office/drawing/2014/main" id="{69E6E7E2-45B7-4747-9F3A-F3A1D2EAB2B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tangle 5"/>
          <p:cNvSpPr/>
          <p:nvPr userDrawn="1"/>
        </p:nvSpPr>
        <p:spPr bwMode="white">
          <a:xfrm>
            <a:off x="436563" y="625475"/>
            <a:ext cx="932688" cy="93268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436563" y="3826333"/>
            <a:ext cx="11301412"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37220785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1915799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5" name="TextBox 4">
            <a:extLst>
              <a:ext uri="{FF2B5EF4-FFF2-40B4-BE49-F238E27FC236}">
                <a16:creationId xmlns:a16="http://schemas.microsoft.com/office/drawing/2014/main" id="{41E3F912-4350-4AF4-AC46-48FBE477D813}"/>
              </a:ext>
            </a:extLst>
          </p:cNvPr>
          <p:cNvSpPr txBox="1"/>
          <p:nvPr userDrawn="1"/>
        </p:nvSpPr>
        <p:spPr>
          <a:xfrm>
            <a:off x="11397802" y="6356350"/>
            <a:ext cx="347729" cy="365125"/>
          </a:xfrm>
          <a:prstGeom prst="rect">
            <a:avLst/>
          </a:prstGeom>
          <a:noFill/>
        </p:spPr>
        <p:txBody>
          <a:bodyPr wrap="square" lIns="91440" tIns="45720" rIns="9144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8015144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5A1DA8F-FB05-4259-B50B-C2530E085B99}"/>
              </a:ext>
            </a:extLst>
          </p:cNvPr>
          <p:cNvGraphicFramePr>
            <a:graphicFrameLocks noChangeAspect="1"/>
          </p:cNvGraphicFramePr>
          <p:nvPr userDrawn="1">
            <p:custDataLst>
              <p:tags r:id="rId1"/>
            </p:custDataLst>
            <p:extLst>
              <p:ext uri="{D42A27DB-BD31-4B8C-83A1-F6EECF244321}">
                <p14:modId xmlns:p14="http://schemas.microsoft.com/office/powerpoint/2010/main" val="1840601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3" name="Object 2" hidden="1">
                        <a:extLst>
                          <a:ext uri="{FF2B5EF4-FFF2-40B4-BE49-F238E27FC236}">
                            <a16:creationId xmlns:a16="http://schemas.microsoft.com/office/drawing/2014/main" id="{75A1DA8F-FB05-4259-B50B-C2530E085B9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p:cNvSpPr>
            <a:spLocks noGrp="1"/>
          </p:cNvSpPr>
          <p:nvPr>
            <p:ph type="title" hasCustomPrompt="1"/>
          </p:nvPr>
        </p:nvSpPr>
        <p:spPr>
          <a:xfrm>
            <a:off x="457198" y="205769"/>
            <a:ext cx="11277602" cy="666000"/>
          </a:xfrm>
        </p:spPr>
        <p:txBody>
          <a:bodyPr vert="horz" anchor="ctr">
            <a:noAutofit/>
          </a:bodyPr>
          <a:lstStyle>
            <a:lvl1pPr>
              <a:defRPr sz="2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0" name="TextBox 9">
            <a:extLst>
              <a:ext uri="{FF2B5EF4-FFF2-40B4-BE49-F238E27FC236}">
                <a16:creationId xmlns:a16="http://schemas.microsoft.com/office/drawing/2014/main" id="{20E974C6-1EF8-4DDD-AF60-CE2786170CF1}"/>
              </a:ext>
            </a:extLst>
          </p:cNvPr>
          <p:cNvSpPr txBox="1"/>
          <p:nvPr userDrawn="1"/>
        </p:nvSpPr>
        <p:spPr>
          <a:xfrm>
            <a:off x="11397802" y="6356350"/>
            <a:ext cx="347729" cy="365125"/>
          </a:xfrm>
          <a:prstGeom prst="rect">
            <a:avLst/>
          </a:prstGeom>
          <a:noFill/>
        </p:spPr>
        <p:txBody>
          <a:bodyPr wrap="square" lIns="91440" tIns="45720" rIns="9144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0864357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68AEEE6-7B71-4494-8E2B-C70132F9BA51}"/>
              </a:ext>
            </a:extLst>
          </p:cNvPr>
          <p:cNvGraphicFramePr>
            <a:graphicFrameLocks noChangeAspect="1"/>
          </p:cNvGraphicFramePr>
          <p:nvPr userDrawn="1">
            <p:custDataLst>
              <p:tags r:id="rId1"/>
            </p:custDataLst>
            <p:extLst>
              <p:ext uri="{D42A27DB-BD31-4B8C-83A1-F6EECF244321}">
                <p14:modId xmlns:p14="http://schemas.microsoft.com/office/powerpoint/2010/main" val="724375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2" name="Object 1" hidden="1">
                        <a:extLst>
                          <a:ext uri="{FF2B5EF4-FFF2-40B4-BE49-F238E27FC236}">
                            <a16:creationId xmlns:a16="http://schemas.microsoft.com/office/drawing/2014/main" id="{568AEEE6-7B71-4494-8E2B-C70132F9BA5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3892190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73F5ED8-7BC7-4EF9-B27F-74A2E4A12AB4}"/>
              </a:ext>
            </a:extLst>
          </p:cNvPr>
          <p:cNvGraphicFramePr>
            <a:graphicFrameLocks noChangeAspect="1"/>
          </p:cNvGraphicFramePr>
          <p:nvPr userDrawn="1">
            <p:custDataLst>
              <p:tags r:id="rId1"/>
            </p:custDataLst>
            <p:extLst>
              <p:ext uri="{D42A27DB-BD31-4B8C-83A1-F6EECF244321}">
                <p14:modId xmlns:p14="http://schemas.microsoft.com/office/powerpoint/2010/main" val="3809144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2" name="Object 1" hidden="1">
                        <a:extLst>
                          <a:ext uri="{FF2B5EF4-FFF2-40B4-BE49-F238E27FC236}">
                            <a16:creationId xmlns:a16="http://schemas.microsoft.com/office/drawing/2014/main" id="{873F5ED8-7BC7-4EF9-B27F-74A2E4A12AB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76D7DC77-B238-46CA-BE89-3355DC3113EE}"/>
              </a:ext>
            </a:extLst>
          </p:cNvPr>
          <p:cNvSpPr txBox="1"/>
          <p:nvPr userDrawn="1"/>
        </p:nvSpPr>
        <p:spPr>
          <a:xfrm>
            <a:off x="11397802" y="6356350"/>
            <a:ext cx="347729" cy="365125"/>
          </a:xfrm>
          <a:prstGeom prst="rect">
            <a:avLst/>
          </a:prstGeom>
          <a:noFill/>
        </p:spPr>
        <p:txBody>
          <a:bodyPr wrap="square" lIns="91440" tIns="45720" rIns="9144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86086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26A92D0-0818-4548-BC49-F14641446DEE}"/>
              </a:ext>
            </a:extLst>
          </p:cNvPr>
          <p:cNvGraphicFramePr>
            <a:graphicFrameLocks noChangeAspect="1"/>
          </p:cNvGraphicFramePr>
          <p:nvPr userDrawn="1">
            <p:custDataLst>
              <p:tags r:id="rId1"/>
            </p:custDataLst>
            <p:extLst>
              <p:ext uri="{D42A27DB-BD31-4B8C-83A1-F6EECF244321}">
                <p14:modId xmlns:p14="http://schemas.microsoft.com/office/powerpoint/2010/main" val="34527115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2" name="Object 1" hidden="1">
                        <a:extLst>
                          <a:ext uri="{FF2B5EF4-FFF2-40B4-BE49-F238E27FC236}">
                            <a16:creationId xmlns:a16="http://schemas.microsoft.com/office/drawing/2014/main" id="{326A92D0-0818-4548-BC49-F14641446DE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6277890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6751052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902A41CF-606E-4B46-904F-F080935ADDED}"/>
              </a:ext>
            </a:extLst>
          </p:cNvPr>
          <p:cNvPicPr>
            <a:picLocks noChangeAspect="1"/>
          </p:cNvPicPr>
          <p:nvPr userDrawn="1"/>
        </p:nvPicPr>
        <p:blipFill>
          <a:blip r:embed="rId5"/>
          <a:stretch>
            <a:fillRect/>
          </a:stretch>
        </p:blipFill>
        <p:spPr>
          <a:xfrm>
            <a:off x="847291" y="1468981"/>
            <a:ext cx="3937000" cy="3568700"/>
          </a:xfrm>
          <a:prstGeom prst="rect">
            <a:avLst/>
          </a:prstGeom>
        </p:spPr>
      </p:pic>
      <p:pic>
        <p:nvPicPr>
          <p:cNvPr id="13" name="Picture 12">
            <a:extLst>
              <a:ext uri="{FF2B5EF4-FFF2-40B4-BE49-F238E27FC236}">
                <a16:creationId xmlns:a16="http://schemas.microsoft.com/office/drawing/2014/main" id="{02131FE0-1E36-4DE8-B88D-BDBDF25E6936}"/>
              </a:ext>
            </a:extLst>
          </p:cNvPr>
          <p:cNvPicPr>
            <a:picLocks noChangeAspect="1"/>
          </p:cNvPicPr>
          <p:nvPr userDrawn="1"/>
        </p:nvPicPr>
        <p:blipFill>
          <a:blip r:embed="rId6"/>
          <a:stretch>
            <a:fillRect/>
          </a:stretch>
        </p:blipFill>
        <p:spPr>
          <a:xfrm>
            <a:off x="456261" y="3292760"/>
            <a:ext cx="2260600" cy="2044700"/>
          </a:xfrm>
          <a:prstGeom prst="rect">
            <a:avLst/>
          </a:prstGeom>
        </p:spPr>
      </p:pic>
      <p:sp>
        <p:nvSpPr>
          <p:cNvPr id="14" name="Picture Placeholder 101">
            <a:extLst>
              <a:ext uri="{FF2B5EF4-FFF2-40B4-BE49-F238E27FC236}">
                <a16:creationId xmlns:a16="http://schemas.microsoft.com/office/drawing/2014/main" id="{A6B1F10E-42E9-42B6-865A-3FDD6B5A3F06}"/>
              </a:ext>
            </a:extLst>
          </p:cNvPr>
          <p:cNvSpPr>
            <a:spLocks noGrp="1"/>
          </p:cNvSpPr>
          <p:nvPr>
            <p:ph type="pic" sz="quarter" idx="14" hasCustomPrompt="1"/>
          </p:nvPr>
        </p:nvSpPr>
        <p:spPr>
          <a:xfrm>
            <a:off x="749197" y="3364197"/>
            <a:ext cx="1895476" cy="1895476"/>
          </a:xfrm>
          <a:prstGeom prst="ellipse">
            <a:avLst/>
          </a:prstGeom>
          <a:solidFill>
            <a:srgbClr val="9B6D56"/>
          </a:solidFill>
          <a:ln>
            <a:solidFill>
              <a:schemeClr val="bg1"/>
            </a:solidFill>
          </a:ln>
        </p:spPr>
        <p:txBody>
          <a:bodyPr anchor="ctr"/>
          <a:lstStyle>
            <a:lvl1pPr marL="0" indent="0" algn="ctr">
              <a:buNone/>
              <a:defRPr sz="2400">
                <a:solidFill>
                  <a:schemeClr val="bg1"/>
                </a:solidFill>
                <a:latin typeface="+mn-lt"/>
                <a:ea typeface="+mn-ea"/>
                <a:cs typeface="+mn-cs"/>
              </a:defRPr>
            </a:lvl1pPr>
          </a:lstStyle>
          <a:p>
            <a:r>
              <a:rPr lang="en-US"/>
              <a:t>Insert visual</a:t>
            </a:r>
          </a:p>
        </p:txBody>
      </p:sp>
      <p:sp>
        <p:nvSpPr>
          <p:cNvPr id="16" name="Picture Placeholder 4">
            <a:extLst>
              <a:ext uri="{FF2B5EF4-FFF2-40B4-BE49-F238E27FC236}">
                <a16:creationId xmlns:a16="http://schemas.microsoft.com/office/drawing/2014/main" id="{9E40FB1B-C81F-4BB5-A4A3-75CC5D835EB4}"/>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rgbClr val="83725B"/>
          </a:solidFill>
          <a:ln>
            <a:solidFill>
              <a:schemeClr val="bg1"/>
            </a:solidFill>
          </a:ln>
        </p:spPr>
        <p:txBody>
          <a:bodyPr wrap="square" anchor="ctr">
            <a:noAutofit/>
          </a:bodyPr>
          <a:lstStyle>
            <a:lvl1pPr marL="0" indent="0" algn="ctr">
              <a:buNone/>
              <a:defRPr sz="3200">
                <a:solidFill>
                  <a:schemeClr val="bg1"/>
                </a:solidFill>
                <a:latin typeface="+mn-lt"/>
                <a:ea typeface="+mn-ea"/>
                <a:cs typeface="+mn-cs"/>
              </a:defRPr>
            </a:lvl1pPr>
          </a:lstStyle>
          <a:p>
            <a:r>
              <a:rPr lang="en-US"/>
              <a:t>Insert </a:t>
            </a:r>
            <a:br>
              <a:rPr lang="en-US"/>
            </a:br>
            <a:r>
              <a:rPr lang="en-US"/>
              <a:t>visual</a:t>
            </a:r>
          </a:p>
        </p:txBody>
      </p:sp>
      <p:pic>
        <p:nvPicPr>
          <p:cNvPr id="17" name="Picture 16">
            <a:extLst>
              <a:ext uri="{FF2B5EF4-FFF2-40B4-BE49-F238E27FC236}">
                <a16:creationId xmlns:a16="http://schemas.microsoft.com/office/drawing/2014/main" id="{4CC34038-0BB9-4FBB-BFB7-EB81B166F413}"/>
              </a:ext>
            </a:extLst>
          </p:cNvPr>
          <p:cNvPicPr>
            <a:picLocks noChangeAspect="1"/>
          </p:cNvPicPr>
          <p:nvPr userDrawn="1"/>
        </p:nvPicPr>
        <p:blipFill>
          <a:blip r:embed="rId7"/>
          <a:stretch>
            <a:fillRect/>
          </a:stretch>
        </p:blipFill>
        <p:spPr>
          <a:xfrm>
            <a:off x="10234592" y="544512"/>
            <a:ext cx="1422400" cy="368300"/>
          </a:xfrm>
          <a:prstGeom prst="rect">
            <a:avLst/>
          </a:prstGeom>
        </p:spPr>
      </p:pic>
      <p:pic>
        <p:nvPicPr>
          <p:cNvPr id="18" name="Picture 17">
            <a:extLst>
              <a:ext uri="{FF2B5EF4-FFF2-40B4-BE49-F238E27FC236}">
                <a16:creationId xmlns:a16="http://schemas.microsoft.com/office/drawing/2014/main" id="{00F57D36-7193-42BC-AC41-FB3DA5B64816}"/>
              </a:ext>
            </a:extLst>
          </p:cNvPr>
          <p:cNvPicPr>
            <a:picLocks noChangeAspect="1"/>
          </p:cNvPicPr>
          <p:nvPr userDrawn="1"/>
        </p:nvPicPr>
        <p:blipFill>
          <a:blip r:embed="rId8"/>
          <a:stretch>
            <a:fillRect/>
          </a:stretch>
        </p:blipFill>
        <p:spPr>
          <a:xfrm>
            <a:off x="9829719" y="550086"/>
            <a:ext cx="241300" cy="368300"/>
          </a:xfrm>
          <a:prstGeom prst="rect">
            <a:avLst/>
          </a:prstGeom>
        </p:spPr>
      </p:pic>
      <p:sp>
        <p:nvSpPr>
          <p:cNvPr id="20" name="Title 1">
            <a:extLst>
              <a:ext uri="{FF2B5EF4-FFF2-40B4-BE49-F238E27FC236}">
                <a16:creationId xmlns:a16="http://schemas.microsoft.com/office/drawing/2014/main" id="{D57147C3-41D2-4AEF-8CCC-8F18C0DE29DC}"/>
              </a:ext>
            </a:extLst>
          </p:cNvPr>
          <p:cNvSpPr txBox="1">
            <a:spLocks/>
          </p:cNvSpPr>
          <p:nvPr userDrawn="1"/>
        </p:nvSpPr>
        <p:spPr>
          <a:xfrm>
            <a:off x="5392738" y="2867097"/>
            <a:ext cx="6343001" cy="676275"/>
          </a:xfrm>
          <a:prstGeom prst="rect">
            <a:avLst/>
          </a:prstGeom>
        </p:spPr>
        <p:txBody>
          <a:bodyPr anchor="b">
            <a:normAutofit/>
          </a:bodyPr>
          <a:lstStyle>
            <a:lvl1pPr algn="l" defTabSz="914400" rtl="0" eaLnBrk="1" latinLnBrk="0" hangingPunct="1">
              <a:lnSpc>
                <a:spcPct val="90000"/>
              </a:lnSpc>
              <a:spcBef>
                <a:spcPct val="0"/>
              </a:spcBef>
              <a:buNone/>
              <a:defRPr sz="2800" kern="1200">
                <a:solidFill>
                  <a:schemeClr val="bg1"/>
                </a:solidFill>
                <a:latin typeface="+mj-lt"/>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mn-lt"/>
                <a:ea typeface="+mn-ea"/>
                <a:cs typeface="+mn-cs"/>
              </a:rPr>
              <a:t>Conclusion</a:t>
            </a:r>
          </a:p>
        </p:txBody>
      </p:sp>
      <p:sp>
        <p:nvSpPr>
          <p:cNvPr id="21" name="Rectangle 20">
            <a:extLst>
              <a:ext uri="{FF2B5EF4-FFF2-40B4-BE49-F238E27FC236}">
                <a16:creationId xmlns:a16="http://schemas.microsoft.com/office/drawing/2014/main" id="{0523B0D7-D832-4591-BFC6-CD5E3E4DC06F}"/>
              </a:ext>
            </a:extLst>
          </p:cNvPr>
          <p:cNvSpPr/>
          <p:nvPr userDrawn="1"/>
        </p:nvSpPr>
        <p:spPr>
          <a:xfrm>
            <a:off x="0" y="6593974"/>
            <a:ext cx="12192000" cy="264026"/>
          </a:xfrm>
          <a:prstGeom prst="rect">
            <a:avLst/>
          </a:prstGeom>
          <a:solidFill>
            <a:srgbClr val="83725B"/>
          </a:solidFill>
          <a:ln w="12700" cap="flat" cmpd="sng" algn="ctr">
            <a:solidFill>
              <a:srgbClr val="00389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4183163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blank">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2119" y="1589"/>
                        <a:ext cx="2116" cy="1587"/>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eaLnBrk="1"/>
            <a:endParaRPr lang="en-ZA" sz="3200" b="0" i="0" baseline="0">
              <a:latin typeface="Gill Sans MT" panose="020B0502020104020203" pitchFamily="34" charset="0"/>
              <a:ea typeface="+mj-ea"/>
              <a:cs typeface="Arial" panose="020B0604020202020204" pitchFamily="34" charset="0"/>
              <a:sym typeface="Gill Sans MT" panose="020B0502020104020203" pitchFamily="34" charset="0"/>
            </a:endParaRPr>
          </a:p>
        </p:txBody>
      </p:sp>
      <p:sp>
        <p:nvSpPr>
          <p:cNvPr id="17" name="Title 16"/>
          <p:cNvSpPr>
            <a:spLocks noGrp="1"/>
          </p:cNvSpPr>
          <p:nvPr>
            <p:ph type="title"/>
          </p:nvPr>
        </p:nvSpPr>
        <p:spPr>
          <a:xfrm>
            <a:off x="211667" y="525663"/>
            <a:ext cx="9424727" cy="307777"/>
          </a:xfrm>
        </p:spPr>
        <p:txBody>
          <a:bodyPr vert="horz"/>
          <a:lstStyle>
            <a:lvl1pPr rtl="0">
              <a:defRPr sz="2400"/>
            </a:lvl1pPr>
          </a:lstStyle>
          <a:p>
            <a:r>
              <a:rPr lang="en-ZA"/>
              <a:t>Click to edit Master title style</a:t>
            </a:r>
          </a:p>
        </p:txBody>
      </p:sp>
      <p:sp>
        <p:nvSpPr>
          <p:cNvPr id="11" name="Slide Number Placeholder 1"/>
          <p:cNvSpPr>
            <a:spLocks noGrp="1"/>
          </p:cNvSpPr>
          <p:nvPr>
            <p:ph type="sldNum" sz="quarter" idx="12"/>
          </p:nvPr>
        </p:nvSpPr>
        <p:spPr>
          <a:xfrm>
            <a:off x="11462014" y="6512441"/>
            <a:ext cx="660073" cy="268287"/>
          </a:xfrm>
          <a:prstGeom prst="rect">
            <a:avLst/>
          </a:prstGeom>
        </p:spPr>
        <p:txBody>
          <a:bodyPr/>
          <a:lstStyle>
            <a:lvl1pPr rtl="0">
              <a:defRPr sz="1200"/>
            </a:lvl1pPr>
          </a:lstStyle>
          <a:p>
            <a:pPr>
              <a:defRPr/>
            </a:pPr>
            <a:fld id="{261B99D8-237B-45BC-A063-5204EC80B97A}" type="slidenum">
              <a:rPr lang="en-ZA" smtClean="0"/>
              <a:pPr>
                <a:defRPr/>
              </a:pPr>
              <a:t>‹#›</a:t>
            </a:fld>
            <a:endParaRPr lang="en-ZA"/>
          </a:p>
        </p:txBody>
      </p:sp>
    </p:spTree>
    <p:extLst>
      <p:ext uri="{BB962C8B-B14F-4D97-AF65-F5344CB8AC3E}">
        <p14:creationId xmlns:p14="http://schemas.microsoft.com/office/powerpoint/2010/main" val="180329564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3C8C7FE-2D4B-456D-94A3-F330C7EBFCB0}"/>
              </a:ext>
            </a:extLst>
          </p:cNvPr>
          <p:cNvGraphicFramePr>
            <a:graphicFrameLocks noChangeAspect="1"/>
          </p:cNvGraphicFramePr>
          <p:nvPr userDrawn="1">
            <p:custDataLst>
              <p:tags r:id="rId1"/>
            </p:custDataLst>
            <p:extLst>
              <p:ext uri="{D42A27DB-BD31-4B8C-83A1-F6EECF244321}">
                <p14:modId xmlns:p14="http://schemas.microsoft.com/office/powerpoint/2010/main" val="41550648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2" name="Object 1" hidden="1">
                        <a:extLst>
                          <a:ext uri="{FF2B5EF4-FFF2-40B4-BE49-F238E27FC236}">
                            <a16:creationId xmlns:a16="http://schemas.microsoft.com/office/drawing/2014/main" id="{63C8C7FE-2D4B-456D-94A3-F330C7EBFCB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rgbClr val="8990B8"/>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rgbClr val="8990B8"/>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rgbClr val="8990B8"/>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Tree>
    <p:extLst>
      <p:ext uri="{BB962C8B-B14F-4D97-AF65-F5344CB8AC3E}">
        <p14:creationId xmlns:p14="http://schemas.microsoft.com/office/powerpoint/2010/main" val="39005662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D. Title Slide">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1827254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pic>
        <p:nvPicPr>
          <p:cNvPr id="16" name="Picture 15">
            <a:extLst>
              <a:ext uri="{FF2B5EF4-FFF2-40B4-BE49-F238E27FC236}">
                <a16:creationId xmlns:a16="http://schemas.microsoft.com/office/drawing/2014/main" id="{DC26EB29-3806-4894-8341-1752718E3E84}"/>
              </a:ext>
            </a:extLst>
          </p:cNvPr>
          <p:cNvPicPr>
            <a:picLocks noChangeAspect="1"/>
          </p:cNvPicPr>
          <p:nvPr userDrawn="1"/>
        </p:nvPicPr>
        <p:blipFill>
          <a:blip r:embed="rId6"/>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6C712264-911A-4DB2-9492-355F0FC361BB}"/>
              </a:ext>
            </a:extLst>
          </p:cNvPr>
          <p:cNvPicPr>
            <a:picLocks noChangeAspect="1"/>
          </p:cNvPicPr>
          <p:nvPr userDrawn="1"/>
        </p:nvPicPr>
        <p:blipFill>
          <a:blip r:embed="rId7"/>
          <a:stretch>
            <a:fillRect/>
          </a:stretch>
        </p:blipFill>
        <p:spPr>
          <a:xfrm>
            <a:off x="9829719" y="550086"/>
            <a:ext cx="241300" cy="368300"/>
          </a:xfrm>
          <a:prstGeom prst="rect">
            <a:avLst/>
          </a:prstGeom>
        </p:spPr>
      </p:pic>
      <p:sp>
        <p:nvSpPr>
          <p:cNvPr id="19" name="Title 1">
            <a:extLst>
              <a:ext uri="{FF2B5EF4-FFF2-40B4-BE49-F238E27FC236}">
                <a16:creationId xmlns:a16="http://schemas.microsoft.com/office/drawing/2014/main" id="{C063B96A-06F0-43B2-AF55-3253D8708610}"/>
              </a:ext>
            </a:extLst>
          </p:cNvPr>
          <p:cNvSpPr>
            <a:spLocks noGrp="1"/>
          </p:cNvSpPr>
          <p:nvPr>
            <p:ph type="ctrTitle" hasCustomPrompt="1"/>
          </p:nvPr>
        </p:nvSpPr>
        <p:spPr bwMode="ltGray">
          <a:xfrm>
            <a:off x="4440238" y="1404737"/>
            <a:ext cx="7295502" cy="676275"/>
          </a:xfrm>
          <a:prstGeom prst="rect">
            <a:avLst/>
          </a:prstGeom>
        </p:spPr>
        <p:txBody>
          <a:bodyPr vert="horz" lIns="91440" tIns="45720" rIns="91440" bIns="45720" anchor="b">
            <a:normAutofit/>
          </a:bodyPr>
          <a:lstStyle>
            <a:lvl1pPr algn="r">
              <a:lnSpc>
                <a:spcPct val="93000"/>
              </a:lnSpc>
              <a:defRPr sz="2800" baseline="0">
                <a:solidFill>
                  <a:schemeClr val="bg1"/>
                </a:solidFill>
                <a:latin typeface="+mj-lt"/>
                <a:ea typeface="+mj-ea"/>
                <a:cs typeface="+mj-cs"/>
                <a:sym typeface="Trebuchet MS" panose="020B0603020202020204" pitchFamily="34" charset="0"/>
              </a:defRPr>
            </a:lvl1pPr>
          </a:lstStyle>
          <a:p>
            <a:r>
              <a:rPr lang="en-US"/>
              <a:t>Title of presentation</a:t>
            </a:r>
          </a:p>
        </p:txBody>
      </p:sp>
      <p:sp>
        <p:nvSpPr>
          <p:cNvPr id="23" name="Subtitle 2">
            <a:extLst>
              <a:ext uri="{FF2B5EF4-FFF2-40B4-BE49-F238E27FC236}">
                <a16:creationId xmlns:a16="http://schemas.microsoft.com/office/drawing/2014/main" id="{1B45FECF-BCD9-46E4-8767-B63E47AA18A6}"/>
              </a:ext>
            </a:extLst>
          </p:cNvPr>
          <p:cNvSpPr>
            <a:spLocks noGrp="1"/>
          </p:cNvSpPr>
          <p:nvPr>
            <p:ph type="subTitle" idx="1" hasCustomPrompt="1"/>
          </p:nvPr>
        </p:nvSpPr>
        <p:spPr bwMode="white">
          <a:xfrm>
            <a:off x="4440238" y="2924226"/>
            <a:ext cx="7295502" cy="365126"/>
          </a:xfrm>
          <a:prstGeom prst="rect">
            <a:avLst/>
          </a:prstGeom>
        </p:spPr>
        <p:txBody>
          <a:bodyPr lIns="91440" tIns="45720" rIns="91440" bIns="45720" anchor="t"/>
          <a:lstStyle>
            <a:lvl1pPr marL="0" indent="0" algn="r">
              <a:lnSpc>
                <a:spcPct val="110000"/>
              </a:lnSpc>
              <a:buNone/>
              <a:defRPr sz="2000" b="1" baseline="0">
                <a:solidFill>
                  <a:srgbClr val="83725B"/>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Presented by:</a:t>
            </a:r>
          </a:p>
        </p:txBody>
      </p:sp>
      <p:sp>
        <p:nvSpPr>
          <p:cNvPr id="24" name="Text Placeholder 68">
            <a:extLst>
              <a:ext uri="{FF2B5EF4-FFF2-40B4-BE49-F238E27FC236}">
                <a16:creationId xmlns:a16="http://schemas.microsoft.com/office/drawing/2014/main" id="{7E48AFD4-9D06-4BD6-BD04-FC992AF59AE3}"/>
              </a:ext>
            </a:extLst>
          </p:cNvPr>
          <p:cNvSpPr>
            <a:spLocks noGrp="1"/>
          </p:cNvSpPr>
          <p:nvPr>
            <p:ph type="body" sz="quarter" idx="10" hasCustomPrompt="1"/>
          </p:nvPr>
        </p:nvSpPr>
        <p:spPr>
          <a:xfrm>
            <a:off x="4439589" y="3527025"/>
            <a:ext cx="7296150" cy="327025"/>
          </a:xfrm>
          <a:prstGeom prst="rect">
            <a:avLst/>
          </a:prstGeom>
        </p:spPr>
        <p:txBody>
          <a:bodyPr lIns="91440" tIns="45720" rIns="91440" bIns="45720">
            <a:noAutofit/>
          </a:bodyPr>
          <a:lstStyle>
            <a:lvl1pPr marL="0" indent="0" algn="r">
              <a:buNone/>
              <a:defRPr lang="en-US" sz="1800" dirty="0">
                <a:solidFill>
                  <a:schemeClr val="bg1"/>
                </a:solidFill>
                <a:latin typeface="+mn-lt"/>
                <a:ea typeface="+mn-ea"/>
                <a:cs typeface="+mn-cs"/>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lgn="r">
              <a:lnSpc>
                <a:spcPct val="90000"/>
              </a:lnSpc>
              <a:spcBef>
                <a:spcPts val="1000"/>
              </a:spcBef>
              <a:buClr>
                <a:schemeClr val="bg1">
                  <a:lumMod val="50000"/>
                </a:schemeClr>
              </a:buClr>
              <a:buFont typeface="Wingdings" panose="05000000000000000000" pitchFamily="2" charset="2"/>
              <a:buNone/>
            </a:pPr>
            <a:r>
              <a:rPr lang="en-GB"/>
              <a:t>Date:</a:t>
            </a:r>
            <a:endParaRPr lang="en-US"/>
          </a:p>
        </p:txBody>
      </p:sp>
      <p:pic>
        <p:nvPicPr>
          <p:cNvPr id="25" name="Picture 24">
            <a:extLst>
              <a:ext uri="{FF2B5EF4-FFF2-40B4-BE49-F238E27FC236}">
                <a16:creationId xmlns:a16="http://schemas.microsoft.com/office/drawing/2014/main" id="{2531C525-465F-487E-878D-E6FC67600B69}"/>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28" name="Picture 27">
            <a:extLst>
              <a:ext uri="{FF2B5EF4-FFF2-40B4-BE49-F238E27FC236}">
                <a16:creationId xmlns:a16="http://schemas.microsoft.com/office/drawing/2014/main" id="{9D0FE7D1-DD87-43CF-AFF8-0357C9E8449A}"/>
              </a:ext>
            </a:extLst>
          </p:cNvPr>
          <p:cNvPicPr>
            <a:picLocks noChangeAspect="1"/>
          </p:cNvPicPr>
          <p:nvPr userDrawn="1"/>
        </p:nvPicPr>
        <p:blipFill>
          <a:blip r:embed="rId9"/>
          <a:stretch>
            <a:fillRect/>
          </a:stretch>
        </p:blipFill>
        <p:spPr>
          <a:xfrm>
            <a:off x="485443" y="2396081"/>
            <a:ext cx="3937000" cy="3568700"/>
          </a:xfrm>
          <a:prstGeom prst="rect">
            <a:avLst/>
          </a:prstGeom>
        </p:spPr>
      </p:pic>
      <p:pic>
        <p:nvPicPr>
          <p:cNvPr id="29" name="Picture 28">
            <a:extLst>
              <a:ext uri="{FF2B5EF4-FFF2-40B4-BE49-F238E27FC236}">
                <a16:creationId xmlns:a16="http://schemas.microsoft.com/office/drawing/2014/main" id="{37C87821-C3F2-491E-BB55-AD7C239CDC11}"/>
              </a:ext>
            </a:extLst>
          </p:cNvPr>
          <p:cNvPicPr>
            <a:picLocks noChangeAspect="1"/>
          </p:cNvPicPr>
          <p:nvPr userDrawn="1"/>
        </p:nvPicPr>
        <p:blipFill>
          <a:blip r:embed="rId10"/>
          <a:stretch>
            <a:fillRect/>
          </a:stretch>
        </p:blipFill>
        <p:spPr>
          <a:xfrm>
            <a:off x="94413" y="4219860"/>
            <a:ext cx="2260600" cy="2044700"/>
          </a:xfrm>
          <a:prstGeom prst="rect">
            <a:avLst/>
          </a:prstGeom>
        </p:spPr>
      </p:pic>
      <p:sp>
        <p:nvSpPr>
          <p:cNvPr id="30" name="Rectangle 29">
            <a:extLst>
              <a:ext uri="{FF2B5EF4-FFF2-40B4-BE49-F238E27FC236}">
                <a16:creationId xmlns:a16="http://schemas.microsoft.com/office/drawing/2014/main" id="{4CDCB8FF-8CC0-4FEF-A4AC-CDA2B67494DA}"/>
              </a:ext>
            </a:extLst>
          </p:cNvPr>
          <p:cNvSpPr/>
          <p:nvPr userDrawn="1"/>
        </p:nvSpPr>
        <p:spPr>
          <a:xfrm>
            <a:off x="0" y="6574096"/>
            <a:ext cx="12192000" cy="90014"/>
          </a:xfrm>
          <a:prstGeom prst="rect">
            <a:avLst/>
          </a:prstGeom>
          <a:solidFill>
            <a:srgbClr val="83725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n-lt"/>
              <a:ea typeface="+mn-ea"/>
              <a:cs typeface="+mn-cs"/>
            </a:endParaRPr>
          </a:p>
        </p:txBody>
      </p:sp>
      <p:pic>
        <p:nvPicPr>
          <p:cNvPr id="31" name="Picture Placeholder 9">
            <a:extLst>
              <a:ext uri="{FF2B5EF4-FFF2-40B4-BE49-F238E27FC236}">
                <a16:creationId xmlns:a16="http://schemas.microsoft.com/office/drawing/2014/main" id="{B163A8FF-C3A2-4A90-BB58-E78E279D99A3}"/>
              </a:ext>
            </a:extLst>
          </p:cNvPr>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a:xfrm>
            <a:off x="387349" y="4291297"/>
            <a:ext cx="1895476" cy="1895476"/>
          </a:xfrm>
          <a:prstGeom prst="ellipse">
            <a:avLst/>
          </a:prstGeom>
          <a:solidFill>
            <a:srgbClr val="9B6D56"/>
          </a:solidFill>
          <a:ln>
            <a:solidFill>
              <a:srgbClr val="FFFFFF"/>
            </a:solidFill>
          </a:ln>
        </p:spPr>
      </p:pic>
      <p:pic>
        <p:nvPicPr>
          <p:cNvPr id="32" name="Picture Placeholder 13">
            <a:extLst>
              <a:ext uri="{FF2B5EF4-FFF2-40B4-BE49-F238E27FC236}">
                <a16:creationId xmlns:a16="http://schemas.microsoft.com/office/drawing/2014/main" id="{C2F8F959-03A9-428D-988E-4A6C11EB522B}"/>
              </a:ext>
            </a:extLst>
          </p:cNvPr>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rgbClr val="83725B"/>
          </a:solidFill>
          <a:ln>
            <a:solidFill>
              <a:srgbClr val="FFFFFF"/>
            </a:solidFill>
          </a:ln>
        </p:spPr>
      </p:pic>
    </p:spTree>
    <p:extLst>
      <p:ext uri="{BB962C8B-B14F-4D97-AF65-F5344CB8AC3E}">
        <p14:creationId xmlns:p14="http://schemas.microsoft.com/office/powerpoint/2010/main" val="42919550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10CFA9E-6C8B-4AA5-A919-E9BA55CC0E8A}"/>
              </a:ext>
            </a:extLst>
          </p:cNvPr>
          <p:cNvGraphicFramePr>
            <a:graphicFrameLocks noChangeAspect="1"/>
          </p:cNvGraphicFramePr>
          <p:nvPr userDrawn="1">
            <p:custDataLst>
              <p:tags r:id="rId1"/>
            </p:custDataLst>
            <p:extLst>
              <p:ext uri="{D42A27DB-BD31-4B8C-83A1-F6EECF244321}">
                <p14:modId xmlns:p14="http://schemas.microsoft.com/office/powerpoint/2010/main" val="6632637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3" name="Object 2" hidden="1">
                        <a:extLst>
                          <a:ext uri="{FF2B5EF4-FFF2-40B4-BE49-F238E27FC236}">
                            <a16:creationId xmlns:a16="http://schemas.microsoft.com/office/drawing/2014/main" id="{A10CFA9E-6C8B-4AA5-A919-E9BA55CC0E8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B29AF062-0393-4C0B-A78C-238EFD6AF0EE}"/>
              </a:ext>
            </a:extLst>
          </p:cNvPr>
          <p:cNvSpPr/>
          <p:nvPr userDrawn="1"/>
        </p:nvSpPr>
        <p:spPr>
          <a:xfrm>
            <a:off x="0" y="0"/>
            <a:ext cx="12192000" cy="990600"/>
          </a:xfrm>
          <a:prstGeom prst="rect">
            <a:avLst/>
          </a:prstGeom>
          <a:solidFill>
            <a:srgbClr val="003896"/>
          </a:solidFill>
          <a:ln w="12700" cap="flat" cmpd="sng" algn="ctr">
            <a:solidFill>
              <a:srgbClr val="00389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n-lt"/>
              <a:ea typeface="+mn-ea"/>
              <a:cs typeface="+mn-cs"/>
            </a:endParaRPr>
          </a:p>
        </p:txBody>
      </p:sp>
      <p:pic>
        <p:nvPicPr>
          <p:cNvPr id="10" name="Picture 9">
            <a:extLst>
              <a:ext uri="{FF2B5EF4-FFF2-40B4-BE49-F238E27FC236}">
                <a16:creationId xmlns:a16="http://schemas.microsoft.com/office/drawing/2014/main" id="{4FCF75B9-ABD0-4CA0-92A3-6B95EDF95253}"/>
              </a:ext>
            </a:extLst>
          </p:cNvPr>
          <p:cNvPicPr>
            <a:picLocks noChangeAspect="1"/>
          </p:cNvPicPr>
          <p:nvPr userDrawn="1"/>
        </p:nvPicPr>
        <p:blipFill>
          <a:blip r:embed="rId5"/>
          <a:stretch>
            <a:fillRect/>
          </a:stretch>
        </p:blipFill>
        <p:spPr>
          <a:xfrm>
            <a:off x="10441904" y="312737"/>
            <a:ext cx="1422400" cy="368300"/>
          </a:xfrm>
          <a:prstGeom prst="rect">
            <a:avLst/>
          </a:prstGeom>
        </p:spPr>
      </p:pic>
      <p:pic>
        <p:nvPicPr>
          <p:cNvPr id="11" name="Picture 10">
            <a:extLst>
              <a:ext uri="{FF2B5EF4-FFF2-40B4-BE49-F238E27FC236}">
                <a16:creationId xmlns:a16="http://schemas.microsoft.com/office/drawing/2014/main" id="{E38BD478-618F-40DE-882A-829B09080833}"/>
              </a:ext>
            </a:extLst>
          </p:cNvPr>
          <p:cNvPicPr>
            <a:picLocks noChangeAspect="1"/>
          </p:cNvPicPr>
          <p:nvPr userDrawn="1"/>
        </p:nvPicPr>
        <p:blipFill>
          <a:blip r:embed="rId6"/>
          <a:stretch>
            <a:fillRect/>
          </a:stretch>
        </p:blipFill>
        <p:spPr>
          <a:xfrm>
            <a:off x="10037031" y="318311"/>
            <a:ext cx="241300" cy="368300"/>
          </a:xfrm>
          <a:prstGeom prst="rect">
            <a:avLst/>
          </a:prstGeom>
        </p:spPr>
      </p:pic>
      <p:sp>
        <p:nvSpPr>
          <p:cNvPr id="8" name="Title 7"/>
          <p:cNvSpPr>
            <a:spLocks noGrp="1"/>
          </p:cNvSpPr>
          <p:nvPr>
            <p:ph type="title" hasCustomPrompt="1"/>
          </p:nvPr>
        </p:nvSpPr>
        <p:spPr>
          <a:xfrm>
            <a:off x="457198" y="205769"/>
            <a:ext cx="9416260" cy="666000"/>
          </a:xfrm>
        </p:spPr>
        <p:txBody>
          <a:bodyPr vert="horz" anchor="ctr">
            <a:noAutofit/>
          </a:bodyPr>
          <a:lstStyle>
            <a:lvl1pPr>
              <a:defRPr>
                <a:solidFill>
                  <a:schemeClr val="bg1"/>
                </a:solidFill>
                <a:latin typeface="+mj-lt"/>
                <a:ea typeface="+mj-ea"/>
                <a:cs typeface="+mj-cs"/>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13642670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7F04836-565E-4BE6-BF3B-53D2A45F055C}"/>
              </a:ext>
            </a:extLst>
          </p:cNvPr>
          <p:cNvGraphicFramePr>
            <a:graphicFrameLocks noChangeAspect="1"/>
          </p:cNvGraphicFramePr>
          <p:nvPr userDrawn="1">
            <p:custDataLst>
              <p:tags r:id="rId1"/>
            </p:custDataLst>
            <p:extLst>
              <p:ext uri="{D42A27DB-BD31-4B8C-83A1-F6EECF244321}">
                <p14:modId xmlns:p14="http://schemas.microsoft.com/office/powerpoint/2010/main" val="39788691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4" name="Object 3" hidden="1">
                        <a:extLst>
                          <a:ext uri="{FF2B5EF4-FFF2-40B4-BE49-F238E27FC236}">
                            <a16:creationId xmlns:a16="http://schemas.microsoft.com/office/drawing/2014/main" id="{E7F04836-565E-4BE6-BF3B-53D2A45F05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8DB0870A-304F-479B-B759-81BCE88DC306}"/>
              </a:ext>
            </a:extLst>
          </p:cNvPr>
          <p:cNvSpPr/>
          <p:nvPr userDrawn="1"/>
        </p:nvSpPr>
        <p:spPr>
          <a:xfrm>
            <a:off x="0" y="0"/>
            <a:ext cx="12192000" cy="990600"/>
          </a:xfrm>
          <a:prstGeom prst="rect">
            <a:avLst/>
          </a:prstGeom>
          <a:solidFill>
            <a:srgbClr val="003896"/>
          </a:solidFill>
          <a:ln w="12700" cap="flat" cmpd="sng" algn="ctr">
            <a:solidFill>
              <a:srgbClr val="00389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n-lt"/>
              <a:ea typeface="+mn-ea"/>
              <a:cs typeface="+mn-cs"/>
            </a:endParaRPr>
          </a:p>
        </p:txBody>
      </p:sp>
      <p:pic>
        <p:nvPicPr>
          <p:cNvPr id="12" name="Picture 11">
            <a:extLst>
              <a:ext uri="{FF2B5EF4-FFF2-40B4-BE49-F238E27FC236}">
                <a16:creationId xmlns:a16="http://schemas.microsoft.com/office/drawing/2014/main" id="{205E68E6-51EE-4DC0-8C25-AF4E857B08F5}"/>
              </a:ext>
            </a:extLst>
          </p:cNvPr>
          <p:cNvPicPr>
            <a:picLocks noChangeAspect="1"/>
          </p:cNvPicPr>
          <p:nvPr userDrawn="1"/>
        </p:nvPicPr>
        <p:blipFill>
          <a:blip r:embed="rId5"/>
          <a:stretch>
            <a:fillRect/>
          </a:stretch>
        </p:blipFill>
        <p:spPr>
          <a:xfrm>
            <a:off x="10441904" y="312737"/>
            <a:ext cx="1422400" cy="368300"/>
          </a:xfrm>
          <a:prstGeom prst="rect">
            <a:avLst/>
          </a:prstGeom>
        </p:spPr>
      </p:pic>
      <p:pic>
        <p:nvPicPr>
          <p:cNvPr id="13" name="Picture 12">
            <a:extLst>
              <a:ext uri="{FF2B5EF4-FFF2-40B4-BE49-F238E27FC236}">
                <a16:creationId xmlns:a16="http://schemas.microsoft.com/office/drawing/2014/main" id="{5246B93D-61A6-4F72-9294-2BFEF074192A}"/>
              </a:ext>
            </a:extLst>
          </p:cNvPr>
          <p:cNvPicPr>
            <a:picLocks noChangeAspect="1"/>
          </p:cNvPicPr>
          <p:nvPr userDrawn="1"/>
        </p:nvPicPr>
        <p:blipFill>
          <a:blip r:embed="rId6"/>
          <a:stretch>
            <a:fillRect/>
          </a:stretch>
        </p:blipFill>
        <p:spPr>
          <a:xfrm>
            <a:off x="10037031" y="318311"/>
            <a:ext cx="241300" cy="368300"/>
          </a:xfrm>
          <a:prstGeom prst="rect">
            <a:avLst/>
          </a:prstGeom>
        </p:spPr>
      </p:pic>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hasCustomPrompt="1"/>
          </p:nvPr>
        </p:nvSpPr>
        <p:spPr>
          <a:xfrm>
            <a:off x="457198" y="2085628"/>
            <a:ext cx="11277602" cy="4072976"/>
          </a:xfrm>
        </p:spPr>
        <p:txBody>
          <a:bodyPr/>
          <a:lstStyle>
            <a:lvl1pPr>
              <a:lnSpc>
                <a:spcPct val="100000"/>
              </a:lnSpc>
              <a:spcBef>
                <a:spcPts val="0"/>
              </a:spcBef>
              <a:spcAft>
                <a:spcPts val="0"/>
              </a:spcAft>
              <a:defRPr>
                <a:latin typeface="+mn-lt"/>
                <a:ea typeface="+mn-ea"/>
                <a:cs typeface="+mn-cs"/>
              </a:defRPr>
            </a:lvl1pPr>
            <a:lvl2pPr>
              <a:lnSpc>
                <a:spcPct val="100000"/>
              </a:lnSpc>
              <a:spcBef>
                <a:spcPts val="0"/>
              </a:spcBef>
              <a:spcAft>
                <a:spcPts val="0"/>
              </a:spcAft>
              <a:defRPr>
                <a:latin typeface="+mn-lt"/>
                <a:ea typeface="+mn-ea"/>
                <a:cs typeface="+mn-cs"/>
              </a:defRPr>
            </a:lvl2pPr>
            <a:lvl3pPr>
              <a:lnSpc>
                <a:spcPct val="100000"/>
              </a:lnSpc>
              <a:spcBef>
                <a:spcPts val="0"/>
              </a:spcBef>
              <a:spcAft>
                <a:spcPts val="0"/>
              </a:spcAft>
              <a:defRPr>
                <a:latin typeface="+mn-lt"/>
                <a:ea typeface="+mn-ea"/>
                <a:cs typeface="+mn-cs"/>
              </a:defRPr>
            </a:lvl3pPr>
            <a:lvl4pPr>
              <a:lnSpc>
                <a:spcPct val="100000"/>
              </a:lnSpc>
              <a:spcBef>
                <a:spcPts val="0"/>
              </a:spcBef>
              <a:spcAft>
                <a:spcPts val="0"/>
              </a:spcAft>
              <a:defRPr>
                <a:latin typeface="+mn-lt"/>
                <a:ea typeface="+mn-ea"/>
                <a:cs typeface="+mn-cs"/>
              </a:defRPr>
            </a:lvl4pPr>
            <a:lvl5pPr>
              <a:lnSpc>
                <a:spcPct val="100000"/>
              </a:lnSpc>
              <a:spcBef>
                <a:spcPts val="0"/>
              </a:spcBef>
              <a:spcAft>
                <a:spcPts val="0"/>
              </a:spcAft>
              <a:defRPr>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457198" y="205769"/>
            <a:ext cx="9416260" cy="666000"/>
          </a:xfrm>
        </p:spPr>
        <p:txBody>
          <a:bodyPr vert="horz" anchor="ctr">
            <a:noAutofit/>
          </a:bodyPr>
          <a:lstStyle>
            <a:lvl1pPr>
              <a:defRPr>
                <a:solidFill>
                  <a:schemeClr val="bg1"/>
                </a:solidFill>
                <a:latin typeface="+mj-lt"/>
                <a:ea typeface="+mj-ea"/>
                <a:cs typeface="+mj-cs"/>
              </a:defRPr>
            </a:lvl1pPr>
          </a:lstStyle>
          <a:p>
            <a:r>
              <a:rPr lang="en-US"/>
              <a:t>Click to add title</a:t>
            </a:r>
          </a:p>
        </p:txBody>
      </p:sp>
      <p:sp>
        <p:nvSpPr>
          <p:cNvPr id="17" name="Rectangle 16">
            <a:extLst>
              <a:ext uri="{FF2B5EF4-FFF2-40B4-BE49-F238E27FC236}">
                <a16:creationId xmlns:a16="http://schemas.microsoft.com/office/drawing/2014/main" id="{0EC42372-01F8-4E74-AB7A-5871BD064FB3}"/>
              </a:ext>
            </a:extLst>
          </p:cNvPr>
          <p:cNvSpPr/>
          <p:nvPr userDrawn="1"/>
        </p:nvSpPr>
        <p:spPr>
          <a:xfrm>
            <a:off x="0" y="6176963"/>
            <a:ext cx="12192000" cy="45719"/>
          </a:xfrm>
          <a:prstGeom prst="rect">
            <a:avLst/>
          </a:prstGeom>
          <a:solidFill>
            <a:srgbClr val="83725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7175959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883D318-F7AE-44D6-9DBE-7B65EBA34767}"/>
              </a:ext>
            </a:extLst>
          </p:cNvPr>
          <p:cNvGraphicFramePr>
            <a:graphicFrameLocks noChangeAspect="1"/>
          </p:cNvGraphicFramePr>
          <p:nvPr userDrawn="1">
            <p:custDataLst>
              <p:tags r:id="rId1"/>
            </p:custDataLst>
            <p:extLst>
              <p:ext uri="{D42A27DB-BD31-4B8C-83A1-F6EECF244321}">
                <p14:modId xmlns:p14="http://schemas.microsoft.com/office/powerpoint/2010/main" val="30665061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3" name="Object 2" hidden="1">
                        <a:extLst>
                          <a:ext uri="{FF2B5EF4-FFF2-40B4-BE49-F238E27FC236}">
                            <a16:creationId xmlns:a16="http://schemas.microsoft.com/office/drawing/2014/main" id="{7883D318-F7AE-44D6-9DBE-7B65EBA3476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8" name="Subtitle 2"/>
          <p:cNvSpPr>
            <a:spLocks noGrp="1"/>
          </p:cNvSpPr>
          <p:nvPr>
            <p:ph type="subTitle" idx="13" hasCustomPrompt="1"/>
          </p:nvPr>
        </p:nvSpPr>
        <p:spPr>
          <a:xfrm>
            <a:off x="457198" y="2158987"/>
            <a:ext cx="3916802" cy="541687"/>
          </a:xfrm>
          <a:prstGeom prst="rect">
            <a:avLst/>
          </a:prstGeom>
        </p:spPr>
        <p:txBody>
          <a:bodyPr>
            <a:noAutofit/>
          </a:bodyPr>
          <a:lstStyle>
            <a:lvl1pPr marL="0" indent="0" algn="l">
              <a:buNone/>
              <a:defRPr sz="1600">
                <a:solidFill>
                  <a:schemeClr val="tx2"/>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457198" y="1227048"/>
            <a:ext cx="3916802" cy="664797"/>
          </a:xfrm>
        </p:spPr>
        <p:txBody>
          <a:bodyPr vert="horz" anchor="t">
            <a:noAutofit/>
          </a:bodyPr>
          <a:lstStyle>
            <a:lvl1pPr>
              <a:defRPr sz="2400">
                <a:solidFill>
                  <a:schemeClr val="tx2"/>
                </a:solidFill>
                <a:latin typeface="+mj-lt"/>
                <a:ea typeface="+mj-ea"/>
                <a:cs typeface="+mj-cs"/>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40467034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BF50E5B-9F2F-49A1-850D-96532EDE8622}"/>
              </a:ext>
            </a:extLst>
          </p:cNvPr>
          <p:cNvGraphicFramePr>
            <a:graphicFrameLocks noChangeAspect="1"/>
          </p:cNvGraphicFramePr>
          <p:nvPr userDrawn="1">
            <p:custDataLst>
              <p:tags r:id="rId1"/>
            </p:custDataLst>
            <p:extLst>
              <p:ext uri="{D42A27DB-BD31-4B8C-83A1-F6EECF244321}">
                <p14:modId xmlns:p14="http://schemas.microsoft.com/office/powerpoint/2010/main" val="4955720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3" name="Object 2" hidden="1">
                        <a:extLst>
                          <a:ext uri="{FF2B5EF4-FFF2-40B4-BE49-F238E27FC236}">
                            <a16:creationId xmlns:a16="http://schemas.microsoft.com/office/drawing/2014/main" id="{8BF50E5B-9F2F-49A1-850D-96532EDE862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Trebuchet MS" panose="020B0603020202020204" pitchFamily="34" charset="0"/>
              </a:defRPr>
            </a:lvl1pPr>
          </a:lstStyle>
          <a:p>
            <a:r>
              <a:rPr lang="en-US"/>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973665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8406E27-6308-4ED6-93A5-451D1DF2C193}"/>
              </a:ext>
            </a:extLst>
          </p:cNvPr>
          <p:cNvGraphicFramePr>
            <a:graphicFrameLocks noChangeAspect="1"/>
          </p:cNvGraphicFramePr>
          <p:nvPr userDrawn="1">
            <p:custDataLst>
              <p:tags r:id="rId1"/>
            </p:custDataLst>
            <p:extLst>
              <p:ext uri="{D42A27DB-BD31-4B8C-83A1-F6EECF244321}">
                <p14:modId xmlns:p14="http://schemas.microsoft.com/office/powerpoint/2010/main" val="1118237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3" name="Object 2" hidden="1">
                        <a:extLst>
                          <a:ext uri="{FF2B5EF4-FFF2-40B4-BE49-F238E27FC236}">
                            <a16:creationId xmlns:a16="http://schemas.microsoft.com/office/drawing/2014/main" id="{F8406E27-6308-4ED6-93A5-451D1DF2C1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1"/>
          <p:cNvSpPr>
            <a:spLocks noGrp="1"/>
          </p:cNvSpPr>
          <p:nvPr>
            <p:ph type="title" hasCustomPrompt="1"/>
          </p:nvPr>
        </p:nvSpPr>
        <p:spPr bwMode="blackWhite">
          <a:xfrm>
            <a:off x="436563" y="3826800"/>
            <a:ext cx="11301412" cy="2041200"/>
          </a:xfrm>
        </p:spPr>
        <p:txBody>
          <a:bodyPr vert="horz" anchor="t">
            <a:noAutofit/>
          </a:bodyPr>
          <a:lstStyle>
            <a:lvl1pPr>
              <a:defRPr sz="5400">
                <a:solidFill>
                  <a:schemeClr val="tx2"/>
                </a:solidFill>
                <a:latin typeface="+mj-lt"/>
                <a:ea typeface="+mj-ea"/>
                <a:cs typeface="+mj-cs"/>
                <a:sym typeface="Trebuchet MS" panose="020B0603020202020204" pitchFamily="34" charset="0"/>
              </a:defRPr>
            </a:lvl1pPr>
          </a:lstStyle>
          <a:p>
            <a:r>
              <a:rPr lang="en-US"/>
              <a:t>Click to add section title</a:t>
            </a:r>
          </a:p>
        </p:txBody>
      </p:sp>
      <p:cxnSp>
        <p:nvCxnSpPr>
          <p:cNvPr id="10" name="Straight Connector 9"/>
          <p:cNvCxnSpPr/>
          <p:nvPr userDrawn="1"/>
        </p:nvCxnSpPr>
        <p:spPr bwMode="white">
          <a:xfrm>
            <a:off x="436563" y="3680016"/>
            <a:ext cx="11752024"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5416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77EED60-A02C-4254-A4B7-9D3C28859815}"/>
              </a:ext>
            </a:extLst>
          </p:cNvPr>
          <p:cNvGraphicFramePr>
            <a:graphicFrameLocks noChangeAspect="1"/>
          </p:cNvGraphicFramePr>
          <p:nvPr userDrawn="1">
            <p:custDataLst>
              <p:tags r:id="rId1"/>
            </p:custDataLst>
            <p:extLst>
              <p:ext uri="{D42A27DB-BD31-4B8C-83A1-F6EECF244321}">
                <p14:modId xmlns:p14="http://schemas.microsoft.com/office/powerpoint/2010/main" val="15161517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3" name="Object 2" hidden="1">
                        <a:extLst>
                          <a:ext uri="{FF2B5EF4-FFF2-40B4-BE49-F238E27FC236}">
                            <a16:creationId xmlns:a16="http://schemas.microsoft.com/office/drawing/2014/main" id="{077EED60-A02C-4254-A4B7-9D3C2885981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457198" y="2681103"/>
            <a:ext cx="3300683" cy="1495794"/>
          </a:xfrm>
          <a:prstGeom prst="rect">
            <a:avLst/>
          </a:prstGeom>
        </p:spPr>
        <p:txBody>
          <a:bodyPr vert="horz" anchor="ctr">
            <a:noAutofit/>
          </a:bodyPr>
          <a:lstStyle>
            <a:lvl1pPr>
              <a:defRPr sz="2400">
                <a:solidFill>
                  <a:schemeClr val="tx2"/>
                </a:solidFill>
                <a:latin typeface="+mj-lt"/>
                <a:ea typeface="+mj-ea"/>
                <a:cs typeface="+mj-cs"/>
                <a:sym typeface="Trebuchet MS" panose="020B0603020202020204" pitchFamily="34" charset="0"/>
              </a:defRPr>
            </a:lvl1pPr>
          </a:lstStyle>
          <a:p>
            <a:r>
              <a:rPr lang="en-US"/>
              <a:t>Click to add title</a:t>
            </a:r>
          </a:p>
        </p:txBody>
      </p:sp>
      <p:sp>
        <p:nvSpPr>
          <p:cNvPr id="9" name="TextBox 8">
            <a:extLst>
              <a:ext uri="{FF2B5EF4-FFF2-40B4-BE49-F238E27FC236}">
                <a16:creationId xmlns:a16="http://schemas.microsoft.com/office/drawing/2014/main" id="{36FD95B2-77FE-4083-B025-3987DB96CEF0}"/>
              </a:ext>
            </a:extLst>
          </p:cNvPr>
          <p:cNvSpPr txBox="1"/>
          <p:nvPr userDrawn="1"/>
        </p:nvSpPr>
        <p:spPr>
          <a:xfrm>
            <a:off x="11397802" y="6356350"/>
            <a:ext cx="347729" cy="365125"/>
          </a:xfrm>
          <a:prstGeom prst="rect">
            <a:avLst/>
          </a:prstGeom>
          <a:noFill/>
        </p:spPr>
        <p:txBody>
          <a:bodyPr wrap="square" lIns="91440" tIns="45720" rIns="9144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0050712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B67FCCC-842F-4453-9093-24C813CC52D6}"/>
              </a:ext>
            </a:extLst>
          </p:cNvPr>
          <p:cNvGraphicFramePr>
            <a:graphicFrameLocks noChangeAspect="1"/>
          </p:cNvGraphicFramePr>
          <p:nvPr userDrawn="1">
            <p:custDataLst>
              <p:tags r:id="rId1"/>
            </p:custDataLst>
            <p:extLst>
              <p:ext uri="{D42A27DB-BD31-4B8C-83A1-F6EECF244321}">
                <p14:modId xmlns:p14="http://schemas.microsoft.com/office/powerpoint/2010/main" val="31760543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4" name="Object 3" hidden="1">
                        <a:extLst>
                          <a:ext uri="{FF2B5EF4-FFF2-40B4-BE49-F238E27FC236}">
                            <a16:creationId xmlns:a16="http://schemas.microsoft.com/office/drawing/2014/main" id="{BB67FCCC-842F-4453-9093-24C813CC52D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457198" y="205769"/>
            <a:ext cx="6449331" cy="666000"/>
          </a:xfrm>
          <a:prstGeom prst="rect">
            <a:avLst/>
          </a:prstGeom>
        </p:spPr>
        <p:txBody>
          <a:bodyPr vert="horz" anchor="ctr">
            <a:noAutofit/>
          </a:bodyPr>
          <a:lstStyle>
            <a:lvl1pPr>
              <a:defRPr>
                <a:latin typeface="+mj-lt"/>
                <a:ea typeface="+mj-ea"/>
                <a:cs typeface="+mj-cs"/>
                <a:sym typeface="Trebuchet MS" panose="020B0603020202020204" pitchFamily="34" charset="0"/>
              </a:defRPr>
            </a:lvl1pPr>
          </a:lstStyle>
          <a:p>
            <a:r>
              <a:rPr lang="en-US"/>
              <a:t>Click to add title</a:t>
            </a:r>
          </a:p>
        </p:txBody>
      </p:sp>
      <p:sp>
        <p:nvSpPr>
          <p:cNvPr id="12" name="TextBox 11">
            <a:extLst>
              <a:ext uri="{FF2B5EF4-FFF2-40B4-BE49-F238E27FC236}">
                <a16:creationId xmlns:a16="http://schemas.microsoft.com/office/drawing/2014/main" id="{D422B989-989B-4F46-8E28-9FA03832A89E}"/>
              </a:ext>
            </a:extLst>
          </p:cNvPr>
          <p:cNvSpPr txBox="1"/>
          <p:nvPr userDrawn="1"/>
        </p:nvSpPr>
        <p:spPr>
          <a:xfrm>
            <a:off x="11397802" y="6356350"/>
            <a:ext cx="347729" cy="365125"/>
          </a:xfrm>
          <a:prstGeom prst="rect">
            <a:avLst/>
          </a:prstGeom>
          <a:noFill/>
        </p:spPr>
        <p:txBody>
          <a:bodyPr wrap="square" lIns="91440" tIns="45720" rIns="9144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645992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C8B5C1A-8D94-4D5D-AE4C-B7D4F9A81609}"/>
              </a:ext>
            </a:extLst>
          </p:cNvPr>
          <p:cNvGraphicFramePr>
            <a:graphicFrameLocks noChangeAspect="1"/>
          </p:cNvGraphicFramePr>
          <p:nvPr userDrawn="1">
            <p:custDataLst>
              <p:tags r:id="rId1"/>
            </p:custDataLst>
            <p:extLst>
              <p:ext uri="{D42A27DB-BD31-4B8C-83A1-F6EECF244321}">
                <p14:modId xmlns:p14="http://schemas.microsoft.com/office/powerpoint/2010/main" val="30248679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4" name="Object 3" hidden="1">
                        <a:extLst>
                          <a:ext uri="{FF2B5EF4-FFF2-40B4-BE49-F238E27FC236}">
                            <a16:creationId xmlns:a16="http://schemas.microsoft.com/office/drawing/2014/main" id="{6C8B5C1A-8D94-4D5D-AE4C-B7D4F9A8160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457198" y="205769"/>
            <a:ext cx="8274386" cy="666000"/>
          </a:xfrm>
          <a:prstGeom prst="rect">
            <a:avLst/>
          </a:prstGeom>
        </p:spPr>
        <p:txBody>
          <a:bodyPr vert="horz" anchor="ctr">
            <a:noAutofit/>
          </a:bodyPr>
          <a:lstStyle>
            <a:lvl1pPr>
              <a:defRPr>
                <a:latin typeface="+mj-lt"/>
                <a:ea typeface="+mj-ea"/>
                <a:cs typeface="+mj-cs"/>
                <a:sym typeface="Trebuchet MS" panose="020B0603020202020204" pitchFamily="34" charset="0"/>
              </a:defRPr>
            </a:lvl1pPr>
          </a:lstStyle>
          <a:p>
            <a:r>
              <a:rPr lang="en-US"/>
              <a:t>Click to add title</a:t>
            </a:r>
          </a:p>
        </p:txBody>
      </p:sp>
      <p:sp>
        <p:nvSpPr>
          <p:cNvPr id="13" name="TextBox 12">
            <a:extLst>
              <a:ext uri="{FF2B5EF4-FFF2-40B4-BE49-F238E27FC236}">
                <a16:creationId xmlns:a16="http://schemas.microsoft.com/office/drawing/2014/main" id="{6DD4E0D3-7A61-4C1E-A4D3-A573E6E7A2BD}"/>
              </a:ext>
            </a:extLst>
          </p:cNvPr>
          <p:cNvSpPr txBox="1"/>
          <p:nvPr userDrawn="1"/>
        </p:nvSpPr>
        <p:spPr>
          <a:xfrm>
            <a:off x="11397802" y="6356350"/>
            <a:ext cx="347729" cy="365125"/>
          </a:xfrm>
          <a:prstGeom prst="rect">
            <a:avLst/>
          </a:prstGeom>
          <a:noFill/>
        </p:spPr>
        <p:txBody>
          <a:bodyPr wrap="square" lIns="91440" tIns="45720" rIns="9144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639503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16629213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rtl="0" eaLnBrk="1">
              <a:lnSpc>
                <a:spcPct val="90000"/>
              </a:lnSpc>
              <a:spcBef>
                <a:spcPct val="0"/>
              </a:spcBef>
              <a:spcAft>
                <a:spcPct val="0"/>
              </a:spcAft>
            </a:pPr>
            <a:endParaRPr lang="en-GB" sz="2400" b="0" i="0" baseline="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vert="horz">
            <a:noAutofit/>
          </a:bodyPr>
          <a:lstStyle>
            <a:lvl1pPr rtl="0">
              <a:defRPr/>
            </a:lvl1pPr>
          </a:lstStyle>
          <a:p>
            <a:r>
              <a:rPr lang="en-GB"/>
              <a:t>Click to edit Master title style</a:t>
            </a:r>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481045"/>
            <a:ext cx="10791424" cy="365125"/>
          </a:xfrm>
          <a:prstGeom prst="rect">
            <a:avLst/>
          </a:prstGeom>
        </p:spPr>
        <p:txBody>
          <a:bodyPr vert="horz" lIns="91440" tIns="45720" rIns="91440" bIns="45720" rtlCol="0" anchor="ctr"/>
          <a:lstStyle>
            <a:lvl1pPr algn="l" rtl="0" eaLnBrk="1">
              <a:defRPr sz="1000">
                <a:solidFill>
                  <a:schemeClr val="tx1">
                    <a:tint val="75000"/>
                  </a:schemeClr>
                </a:solidFill>
                <a:latin typeface="Arial" panose="020B0604020202020204" pitchFamily="34" charset="0"/>
                <a:cs typeface="Arial" panose="020B0604020202020204" pitchFamily="34" charset="0"/>
              </a:defRPr>
            </a:lvl1pPr>
          </a:lstStyle>
          <a:p>
            <a:endParaRPr lang="en-GB"/>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481045"/>
            <a:ext cx="347729" cy="365125"/>
          </a:xfrm>
          <a:prstGeom prst="rect">
            <a:avLst/>
          </a:prstGeom>
        </p:spPr>
        <p:txBody>
          <a:bodyPr vert="horz" lIns="91440" tIns="45720" rIns="91440" bIns="45720" rtlCol="0" anchor="ctr"/>
          <a:lstStyle>
            <a:lvl1pPr algn="r" rtl="0">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GB" smtClean="0"/>
              <a:pPr/>
              <a:t>‹#›</a:t>
            </a:fld>
            <a:endParaRPr lang="en-GB"/>
          </a:p>
        </p:txBody>
      </p:sp>
    </p:spTree>
    <p:extLst>
      <p:ext uri="{BB962C8B-B14F-4D97-AF65-F5344CB8AC3E}">
        <p14:creationId xmlns:p14="http://schemas.microsoft.com/office/powerpoint/2010/main" val="11293503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77A725-EE0C-433B-8714-32CE915D4A1F}"/>
              </a:ext>
            </a:extLst>
          </p:cNvPr>
          <p:cNvGraphicFramePr>
            <a:graphicFrameLocks noChangeAspect="1"/>
          </p:cNvGraphicFramePr>
          <p:nvPr userDrawn="1">
            <p:custDataLst>
              <p:tags r:id="rId1"/>
            </p:custDataLst>
            <p:extLst>
              <p:ext uri="{D42A27DB-BD31-4B8C-83A1-F6EECF244321}">
                <p14:modId xmlns:p14="http://schemas.microsoft.com/office/powerpoint/2010/main" val="5040115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3" name="Object 2" hidden="1">
                        <a:extLst>
                          <a:ext uri="{FF2B5EF4-FFF2-40B4-BE49-F238E27FC236}">
                            <a16:creationId xmlns:a16="http://schemas.microsoft.com/office/drawing/2014/main" id="{D977A725-EE0C-433B-8714-32CE915D4A1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457198" y="2681103"/>
            <a:ext cx="3300683" cy="1495794"/>
          </a:xfrm>
          <a:prstGeom prst="rect">
            <a:avLst/>
          </a:prstGeom>
        </p:spPr>
        <p:txBody>
          <a:bodyPr vert="horz" anchor="ctr">
            <a:noAutofit/>
          </a:bodyPr>
          <a:lstStyle>
            <a:lvl1pPr>
              <a:defRPr sz="2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9" name="TextBox 8">
            <a:extLst>
              <a:ext uri="{FF2B5EF4-FFF2-40B4-BE49-F238E27FC236}">
                <a16:creationId xmlns:a16="http://schemas.microsoft.com/office/drawing/2014/main" id="{4CD0D8BD-CC66-45EE-8E95-3FB796584AEB}"/>
              </a:ext>
            </a:extLst>
          </p:cNvPr>
          <p:cNvSpPr txBox="1"/>
          <p:nvPr userDrawn="1"/>
        </p:nvSpPr>
        <p:spPr>
          <a:xfrm>
            <a:off x="11397802" y="6356350"/>
            <a:ext cx="347729" cy="365125"/>
          </a:xfrm>
          <a:prstGeom prst="rect">
            <a:avLst/>
          </a:prstGeom>
          <a:noFill/>
        </p:spPr>
        <p:txBody>
          <a:bodyPr wrap="square" lIns="91440" tIns="45720" rIns="9144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8990B8"/>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8990B8"/>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3301219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93DBAE7-DD71-4E8D-9A84-C663E11ED40A}"/>
              </a:ext>
            </a:extLst>
          </p:cNvPr>
          <p:cNvGraphicFramePr>
            <a:graphicFrameLocks noChangeAspect="1"/>
          </p:cNvGraphicFramePr>
          <p:nvPr userDrawn="1">
            <p:custDataLst>
              <p:tags r:id="rId1"/>
            </p:custDataLst>
            <p:extLst>
              <p:ext uri="{D42A27DB-BD31-4B8C-83A1-F6EECF244321}">
                <p14:modId xmlns:p14="http://schemas.microsoft.com/office/powerpoint/2010/main" val="3103332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3" name="Object 2" hidden="1">
                        <a:extLst>
                          <a:ext uri="{FF2B5EF4-FFF2-40B4-BE49-F238E27FC236}">
                            <a16:creationId xmlns:a16="http://schemas.microsoft.com/office/drawing/2014/main" id="{593DBAE7-DD71-4E8D-9A84-C663E11ED4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457198" y="1785600"/>
            <a:ext cx="4561202"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4" name="TextBox 13">
            <a:extLst>
              <a:ext uri="{FF2B5EF4-FFF2-40B4-BE49-F238E27FC236}">
                <a16:creationId xmlns:a16="http://schemas.microsoft.com/office/drawing/2014/main" id="{A17FAFC2-9C28-4D86-BA9E-87ADDA52F4AC}"/>
              </a:ext>
            </a:extLst>
          </p:cNvPr>
          <p:cNvSpPr txBox="1"/>
          <p:nvPr userDrawn="1"/>
        </p:nvSpPr>
        <p:spPr>
          <a:xfrm>
            <a:off x="11397802" y="6356350"/>
            <a:ext cx="347729" cy="365125"/>
          </a:xfrm>
          <a:prstGeom prst="rect">
            <a:avLst/>
          </a:prstGeom>
          <a:noFill/>
        </p:spPr>
        <p:txBody>
          <a:bodyPr wrap="square" lIns="91440" tIns="45720" rIns="9144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8990B8"/>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8990B8"/>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1911226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CA142C-AECF-44B3-9EBE-B9F240429C2F}"/>
              </a:ext>
            </a:extLst>
          </p:cNvPr>
          <p:cNvGraphicFramePr>
            <a:graphicFrameLocks noChangeAspect="1"/>
          </p:cNvGraphicFramePr>
          <p:nvPr userDrawn="1">
            <p:custDataLst>
              <p:tags r:id="rId1"/>
            </p:custDataLst>
            <p:extLst>
              <p:ext uri="{D42A27DB-BD31-4B8C-83A1-F6EECF244321}">
                <p14:modId xmlns:p14="http://schemas.microsoft.com/office/powerpoint/2010/main" val="6504610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3" name="Object 2" hidden="1">
                        <a:extLst>
                          <a:ext uri="{FF2B5EF4-FFF2-40B4-BE49-F238E27FC236}">
                            <a16:creationId xmlns:a16="http://schemas.microsoft.com/office/drawing/2014/main" id="{3CCA142C-AECF-44B3-9EBE-B9F240429C2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5" name="Title 1"/>
          <p:cNvSpPr>
            <a:spLocks noGrp="1"/>
          </p:cNvSpPr>
          <p:nvPr>
            <p:ph type="title" hasCustomPrompt="1"/>
          </p:nvPr>
        </p:nvSpPr>
        <p:spPr bwMode="black">
          <a:xfrm>
            <a:off x="457198" y="1785600"/>
            <a:ext cx="6421290"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3" name="TextBox 12">
            <a:extLst>
              <a:ext uri="{FF2B5EF4-FFF2-40B4-BE49-F238E27FC236}">
                <a16:creationId xmlns:a16="http://schemas.microsoft.com/office/drawing/2014/main" id="{988A4444-0019-4B89-91C3-0C6DD0F19C65}"/>
              </a:ext>
            </a:extLst>
          </p:cNvPr>
          <p:cNvSpPr txBox="1"/>
          <p:nvPr userDrawn="1"/>
        </p:nvSpPr>
        <p:spPr>
          <a:xfrm>
            <a:off x="11397802" y="6356350"/>
            <a:ext cx="347729" cy="365125"/>
          </a:xfrm>
          <a:prstGeom prst="rect">
            <a:avLst/>
          </a:prstGeom>
          <a:noFill/>
        </p:spPr>
        <p:txBody>
          <a:bodyPr wrap="square" lIns="91440" tIns="45720" rIns="9144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8990B8"/>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8990B8"/>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570666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5530067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2"/>
          <p:cNvSpPr>
            <a:spLocks noGrp="1"/>
          </p:cNvSpPr>
          <p:nvPr>
            <p:ph type="title" hasCustomPrompt="1"/>
          </p:nvPr>
        </p:nvSpPr>
        <p:spPr>
          <a:xfrm>
            <a:off x="457198" y="2764203"/>
            <a:ext cx="2651440" cy="1314311"/>
          </a:xfrm>
          <a:prstGeom prst="rect">
            <a:avLst/>
          </a:prstGeom>
        </p:spPr>
        <p:txBody>
          <a:bodyPr vert="horz" anchor="ctr">
            <a:noAutofit/>
          </a:bodyPr>
          <a:lstStyle>
            <a:lvl1pPr>
              <a:defRPr sz="2400">
                <a:solidFill>
                  <a:schemeClr val="tx2"/>
                </a:solidFill>
                <a:latin typeface="+mj-lt"/>
                <a:ea typeface="+mj-ea"/>
                <a:cs typeface="+mj-cs"/>
                <a:sym typeface="Trebuchet MS" panose="020B0603020202020204" pitchFamily="34" charset="0"/>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B2AC597-F5F5-447B-8A43-FC2AE87210BB}"/>
              </a:ext>
            </a:extLst>
          </p:cNvPr>
          <p:cNvSpPr txBox="1"/>
          <p:nvPr userDrawn="1"/>
        </p:nvSpPr>
        <p:spPr>
          <a:xfrm>
            <a:off x="11397802" y="6356350"/>
            <a:ext cx="347729" cy="365125"/>
          </a:xfrm>
          <a:prstGeom prst="rect">
            <a:avLst/>
          </a:prstGeom>
          <a:noFill/>
        </p:spPr>
        <p:txBody>
          <a:bodyPr wrap="square" lIns="91440" tIns="45720" rIns="9144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393156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D04799A-AD62-4AAD-A5B6-F09B88CF5745}"/>
              </a:ext>
            </a:extLst>
          </p:cNvPr>
          <p:cNvGraphicFramePr>
            <a:graphicFrameLocks noChangeAspect="1"/>
          </p:cNvGraphicFramePr>
          <p:nvPr userDrawn="1">
            <p:custDataLst>
              <p:tags r:id="rId1"/>
            </p:custDataLst>
            <p:extLst>
              <p:ext uri="{D42A27DB-BD31-4B8C-83A1-F6EECF244321}">
                <p14:modId xmlns:p14="http://schemas.microsoft.com/office/powerpoint/2010/main" val="28839651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3" name="Object 2" hidden="1">
                        <a:extLst>
                          <a:ext uri="{FF2B5EF4-FFF2-40B4-BE49-F238E27FC236}">
                            <a16:creationId xmlns:a16="http://schemas.microsoft.com/office/drawing/2014/main" id="{ED04799A-AD62-4AAD-A5B6-F09B88CF574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457198" y="2764203"/>
            <a:ext cx="2651440" cy="1314311"/>
          </a:xfrm>
        </p:spPr>
        <p:txBody>
          <a:bodyPr vert="horz" anchor="ctr" anchorCtr="0">
            <a:noAutofit/>
          </a:bodyPr>
          <a:lstStyle>
            <a:lvl1pPr>
              <a:defRPr>
                <a:solidFill>
                  <a:srgbClr val="FFFFFF"/>
                </a:solidFill>
                <a:latin typeface="+mj-lt"/>
                <a:ea typeface="+mj-ea"/>
                <a:cs typeface="+mj-cs"/>
              </a:defRPr>
            </a:lvl1pPr>
          </a:lstStyle>
          <a:p>
            <a:r>
              <a:rPr lang="en-US"/>
              <a:t>Click to add title</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1" name="TextBox 10">
            <a:extLst>
              <a:ext uri="{FF2B5EF4-FFF2-40B4-BE49-F238E27FC236}">
                <a16:creationId xmlns:a16="http://schemas.microsoft.com/office/drawing/2014/main" id="{8B182B23-0612-4C48-A5AE-E775AF22FA80}"/>
              </a:ext>
            </a:extLst>
          </p:cNvPr>
          <p:cNvSpPr txBox="1"/>
          <p:nvPr userDrawn="1"/>
        </p:nvSpPr>
        <p:spPr>
          <a:xfrm>
            <a:off x="11397802" y="6356350"/>
            <a:ext cx="347729" cy="365125"/>
          </a:xfrm>
          <a:prstGeom prst="rect">
            <a:avLst/>
          </a:prstGeom>
          <a:noFill/>
        </p:spPr>
        <p:txBody>
          <a:bodyPr wrap="square" lIns="91440" tIns="45720" rIns="9144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8990B8"/>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8990B8"/>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9013540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9347D4-0342-45A0-AA5C-0B39D087E21C}"/>
              </a:ext>
            </a:extLst>
          </p:cNvPr>
          <p:cNvGraphicFramePr>
            <a:graphicFrameLocks noChangeAspect="1"/>
          </p:cNvGraphicFramePr>
          <p:nvPr userDrawn="1">
            <p:custDataLst>
              <p:tags r:id="rId1"/>
            </p:custDataLst>
            <p:extLst>
              <p:ext uri="{D42A27DB-BD31-4B8C-83A1-F6EECF244321}">
                <p14:modId xmlns:p14="http://schemas.microsoft.com/office/powerpoint/2010/main" val="34137677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3" name="Object 2" hidden="1">
                        <a:extLst>
                          <a:ext uri="{FF2B5EF4-FFF2-40B4-BE49-F238E27FC236}">
                            <a16:creationId xmlns:a16="http://schemas.microsoft.com/office/drawing/2014/main" id="{589347D4-0342-45A0-AA5C-0B39D087E21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457198" y="1785600"/>
            <a:ext cx="4235037" cy="3286800"/>
          </a:xfrm>
          <a:prstGeom prst="rect">
            <a:avLst/>
          </a:prstGeom>
        </p:spPr>
        <p:txBody>
          <a:bodyPr vert="horz" anchor="ctr">
            <a:noAutofit/>
          </a:bodyPr>
          <a:lstStyle>
            <a:lvl1pPr>
              <a:defRPr sz="4400" b="0">
                <a:solidFill>
                  <a:schemeClr val="tx2"/>
                </a:solidFill>
                <a:latin typeface="+mj-lt"/>
                <a:ea typeface="+mj-ea"/>
                <a:cs typeface="+mj-cs"/>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3ACC393-89EF-4D1A-9746-49712AD09CA9}"/>
              </a:ext>
            </a:extLst>
          </p:cNvPr>
          <p:cNvSpPr txBox="1"/>
          <p:nvPr userDrawn="1"/>
        </p:nvSpPr>
        <p:spPr>
          <a:xfrm>
            <a:off x="11397802" y="6356350"/>
            <a:ext cx="347729" cy="365125"/>
          </a:xfrm>
          <a:prstGeom prst="rect">
            <a:avLst/>
          </a:prstGeom>
          <a:noFill/>
        </p:spPr>
        <p:txBody>
          <a:bodyPr wrap="square" lIns="91440" tIns="45720" rIns="9144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919865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EAE40E8-DE9D-41AF-ABC7-AEFDB34A0504}"/>
              </a:ext>
            </a:extLst>
          </p:cNvPr>
          <p:cNvGraphicFramePr>
            <a:graphicFrameLocks noChangeAspect="1"/>
          </p:cNvGraphicFramePr>
          <p:nvPr userDrawn="1">
            <p:custDataLst>
              <p:tags r:id="rId1"/>
            </p:custDataLst>
            <p:extLst>
              <p:ext uri="{D42A27DB-BD31-4B8C-83A1-F6EECF244321}">
                <p14:modId xmlns:p14="http://schemas.microsoft.com/office/powerpoint/2010/main" val="2058410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3" name="Object 2" hidden="1">
                        <a:extLst>
                          <a:ext uri="{FF2B5EF4-FFF2-40B4-BE49-F238E27FC236}">
                            <a16:creationId xmlns:a16="http://schemas.microsoft.com/office/drawing/2014/main" id="{DEAE40E8-DE9D-41AF-ABC7-AEFDB34A050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457198" y="1785600"/>
            <a:ext cx="4235037"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a:t>Click to add title</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0" name="TextBox 9">
            <a:extLst>
              <a:ext uri="{FF2B5EF4-FFF2-40B4-BE49-F238E27FC236}">
                <a16:creationId xmlns:a16="http://schemas.microsoft.com/office/drawing/2014/main" id="{874604A5-0F14-492D-8951-3477ED2B9C18}"/>
              </a:ext>
            </a:extLst>
          </p:cNvPr>
          <p:cNvSpPr txBox="1"/>
          <p:nvPr userDrawn="1"/>
        </p:nvSpPr>
        <p:spPr>
          <a:xfrm>
            <a:off x="11397802" y="6356350"/>
            <a:ext cx="347729" cy="365125"/>
          </a:xfrm>
          <a:prstGeom prst="rect">
            <a:avLst/>
          </a:prstGeom>
          <a:noFill/>
        </p:spPr>
        <p:txBody>
          <a:bodyPr wrap="square" lIns="91440" tIns="45720" rIns="9144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8990B8"/>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8990B8"/>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096832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650F434-AB00-4578-9C7A-7B47DBC33AEF}"/>
              </a:ext>
            </a:extLst>
          </p:cNvPr>
          <p:cNvGraphicFramePr>
            <a:graphicFrameLocks noChangeAspect="1"/>
          </p:cNvGraphicFramePr>
          <p:nvPr userDrawn="1">
            <p:custDataLst>
              <p:tags r:id="rId1"/>
            </p:custDataLst>
            <p:extLst>
              <p:ext uri="{D42A27DB-BD31-4B8C-83A1-F6EECF244321}">
                <p14:modId xmlns:p14="http://schemas.microsoft.com/office/powerpoint/2010/main" val="1370105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4" name="Object 3" hidden="1">
                        <a:extLst>
                          <a:ext uri="{FF2B5EF4-FFF2-40B4-BE49-F238E27FC236}">
                            <a16:creationId xmlns:a16="http://schemas.microsoft.com/office/drawing/2014/main" id="{5650F434-AB00-4578-9C7A-7B47DBC33AE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457198" y="205769"/>
            <a:ext cx="4920624" cy="666000"/>
          </a:xfrm>
          <a:prstGeom prst="rect">
            <a:avLst/>
          </a:prstGeom>
        </p:spPr>
        <p:txBody>
          <a:bodyPr vert="horz" anchor="ctr">
            <a:noAutofit/>
          </a:bodyPr>
          <a:lstStyle>
            <a:lvl1pPr>
              <a:defRPr>
                <a:latin typeface="+mj-lt"/>
                <a:ea typeface="+mj-ea"/>
                <a:cs typeface="+mj-cs"/>
                <a:sym typeface="Trebuchet MS" panose="020B0603020202020204" pitchFamily="34" charset="0"/>
              </a:defRPr>
            </a:lvl1pPr>
          </a:lstStyle>
          <a:p>
            <a:r>
              <a:rPr lang="en-US"/>
              <a:t>Click to add title</a:t>
            </a: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D547FE3-53E0-470F-98FC-78EB414733FF}"/>
              </a:ext>
            </a:extLst>
          </p:cNvPr>
          <p:cNvSpPr txBox="1"/>
          <p:nvPr userDrawn="1"/>
        </p:nvSpPr>
        <p:spPr>
          <a:xfrm>
            <a:off x="11397802" y="6356350"/>
            <a:ext cx="347729" cy="365125"/>
          </a:xfrm>
          <a:prstGeom prst="rect">
            <a:avLst/>
          </a:prstGeom>
          <a:noFill/>
        </p:spPr>
        <p:txBody>
          <a:bodyPr wrap="square" lIns="91440" tIns="45720" rIns="9144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1684315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93278B3-1F65-4C70-828F-FA1E35AA7BCD}"/>
              </a:ext>
            </a:extLst>
          </p:cNvPr>
          <p:cNvGraphicFramePr>
            <a:graphicFrameLocks noChangeAspect="1"/>
          </p:cNvGraphicFramePr>
          <p:nvPr userDrawn="1">
            <p:custDataLst>
              <p:tags r:id="rId1"/>
            </p:custDataLst>
            <p:extLst>
              <p:ext uri="{D42A27DB-BD31-4B8C-83A1-F6EECF244321}">
                <p14:modId xmlns:p14="http://schemas.microsoft.com/office/powerpoint/2010/main" val="6080341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4" name="Object 3" hidden="1">
                        <a:extLst>
                          <a:ext uri="{FF2B5EF4-FFF2-40B4-BE49-F238E27FC236}">
                            <a16:creationId xmlns:a16="http://schemas.microsoft.com/office/drawing/2014/main" id="{793278B3-1F65-4C70-828F-FA1E35AA7B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457198" y="205769"/>
            <a:ext cx="4920624" cy="666000"/>
          </a:xfrm>
          <a:prstGeom prst="rect">
            <a:avLst/>
          </a:prstGeom>
        </p:spPr>
        <p:txBody>
          <a:bodyPr vert="horz" anchor="ctr">
            <a:noAutofit/>
          </a:bodyPr>
          <a:lstStyle>
            <a:lvl1pPr>
              <a:defRPr>
                <a:solidFill>
                  <a:srgbClr val="FFFFFF"/>
                </a:solidFill>
                <a:latin typeface="+mj-lt"/>
                <a:ea typeface="+mj-ea"/>
                <a:cs typeface="+mj-cs"/>
                <a:sym typeface="Trebuchet MS" panose="020B0603020202020204" pitchFamily="34" charset="0"/>
              </a:defRPr>
            </a:lvl1pPr>
          </a:lstStyle>
          <a:p>
            <a:r>
              <a:rPr lang="en-US"/>
              <a:t>Click to add title</a:t>
            </a:r>
          </a:p>
        </p:txBody>
      </p:sp>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3" name="TextBox 12">
            <a:extLst>
              <a:ext uri="{FF2B5EF4-FFF2-40B4-BE49-F238E27FC236}">
                <a16:creationId xmlns:a16="http://schemas.microsoft.com/office/drawing/2014/main" id="{5DD0E799-94C1-41A0-B0C5-A14F0CF8605B}"/>
              </a:ext>
            </a:extLst>
          </p:cNvPr>
          <p:cNvSpPr txBox="1"/>
          <p:nvPr userDrawn="1"/>
        </p:nvSpPr>
        <p:spPr>
          <a:xfrm>
            <a:off x="11397802" y="6356350"/>
            <a:ext cx="347729" cy="365125"/>
          </a:xfrm>
          <a:prstGeom prst="rect">
            <a:avLst/>
          </a:prstGeom>
          <a:noFill/>
        </p:spPr>
        <p:txBody>
          <a:bodyPr wrap="square" lIns="91440" tIns="45720" rIns="9144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8990B8"/>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8990B8"/>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956681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B545EA8-0BD5-451D-9CED-7565C26A0E9F}"/>
              </a:ext>
            </a:extLst>
          </p:cNvPr>
          <p:cNvGraphicFramePr>
            <a:graphicFrameLocks noChangeAspect="1"/>
          </p:cNvGraphicFramePr>
          <p:nvPr userDrawn="1">
            <p:custDataLst>
              <p:tags r:id="rId1"/>
            </p:custDataLst>
            <p:extLst>
              <p:ext uri="{D42A27DB-BD31-4B8C-83A1-F6EECF244321}">
                <p14:modId xmlns:p14="http://schemas.microsoft.com/office/powerpoint/2010/main" val="33855660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4" name="Object 3" hidden="1">
                        <a:extLst>
                          <a:ext uri="{FF2B5EF4-FFF2-40B4-BE49-F238E27FC236}">
                            <a16:creationId xmlns:a16="http://schemas.microsoft.com/office/drawing/2014/main" id="{BB545EA8-0BD5-451D-9CED-7565C26A0E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457198" y="205769"/>
            <a:ext cx="6427298" cy="666000"/>
          </a:xfrm>
          <a:prstGeom prst="rect">
            <a:avLst/>
          </a:prstGeom>
        </p:spPr>
        <p:txBody>
          <a:bodyPr vert="horz" anchor="ctr">
            <a:noAutofit/>
          </a:bodyPr>
          <a:lstStyle>
            <a:lvl1pPr>
              <a:defRPr>
                <a:latin typeface="+mj-lt"/>
                <a:ea typeface="+mj-ea"/>
                <a:cs typeface="+mj-cs"/>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A7C4B4C-CC49-4B9C-A9C7-3CD431075E89}"/>
              </a:ext>
            </a:extLst>
          </p:cNvPr>
          <p:cNvSpPr txBox="1"/>
          <p:nvPr userDrawn="1"/>
        </p:nvSpPr>
        <p:spPr>
          <a:xfrm>
            <a:off x="11397802" y="6356350"/>
            <a:ext cx="347729" cy="365125"/>
          </a:xfrm>
          <a:prstGeom prst="rect">
            <a:avLst/>
          </a:prstGeom>
          <a:noFill/>
        </p:spPr>
        <p:txBody>
          <a:bodyPr wrap="square" lIns="91440" tIns="45720" rIns="9144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033202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11" Type="http://schemas.openxmlformats.org/officeDocument/2006/relationships/image" Target="../media/image3.emf"/><Relationship Id="rId5" Type="http://schemas.openxmlformats.org/officeDocument/2006/relationships/theme" Target="../theme/theme1.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10.xml.rels><?xml version="1.0" encoding="UTF-8" standalone="yes"?>
<Relationships xmlns="http://schemas.openxmlformats.org/package/2006/relationships"><Relationship Id="rId26" Type="http://schemas.openxmlformats.org/officeDocument/2006/relationships/slideLayout" Target="../slideLayouts/slideLayout77.xml"/><Relationship Id="rId21" Type="http://schemas.openxmlformats.org/officeDocument/2006/relationships/slideLayout" Target="../slideLayouts/slideLayout72.xml"/><Relationship Id="rId42" Type="http://schemas.openxmlformats.org/officeDocument/2006/relationships/slideLayout" Target="../slideLayouts/slideLayout93.xml"/><Relationship Id="rId47" Type="http://schemas.openxmlformats.org/officeDocument/2006/relationships/slideLayout" Target="../slideLayouts/slideLayout98.xml"/><Relationship Id="rId63" Type="http://schemas.openxmlformats.org/officeDocument/2006/relationships/slideLayout" Target="../slideLayouts/slideLayout114.xml"/><Relationship Id="rId68" Type="http://schemas.openxmlformats.org/officeDocument/2006/relationships/slideLayout" Target="../slideLayouts/slideLayout119.xml"/><Relationship Id="rId16" Type="http://schemas.openxmlformats.org/officeDocument/2006/relationships/slideLayout" Target="../slideLayouts/slideLayout6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32" Type="http://schemas.openxmlformats.org/officeDocument/2006/relationships/slideLayout" Target="../slideLayouts/slideLayout83.xml"/><Relationship Id="rId37" Type="http://schemas.openxmlformats.org/officeDocument/2006/relationships/slideLayout" Target="../slideLayouts/slideLayout88.xml"/><Relationship Id="rId40" Type="http://schemas.openxmlformats.org/officeDocument/2006/relationships/slideLayout" Target="../slideLayouts/slideLayout91.xml"/><Relationship Id="rId45" Type="http://schemas.openxmlformats.org/officeDocument/2006/relationships/slideLayout" Target="../slideLayouts/slideLayout96.xml"/><Relationship Id="rId53" Type="http://schemas.openxmlformats.org/officeDocument/2006/relationships/slideLayout" Target="../slideLayouts/slideLayout104.xml"/><Relationship Id="rId58" Type="http://schemas.openxmlformats.org/officeDocument/2006/relationships/slideLayout" Target="../slideLayouts/slideLayout109.xml"/><Relationship Id="rId66" Type="http://schemas.openxmlformats.org/officeDocument/2006/relationships/slideLayout" Target="../slideLayouts/slideLayout117.xml"/><Relationship Id="rId74" Type="http://schemas.openxmlformats.org/officeDocument/2006/relationships/slideLayout" Target="../slideLayouts/slideLayout125.xml"/><Relationship Id="rId79" Type="http://schemas.openxmlformats.org/officeDocument/2006/relationships/image" Target="../media/image13.emf"/><Relationship Id="rId5" Type="http://schemas.openxmlformats.org/officeDocument/2006/relationships/slideLayout" Target="../slideLayouts/slideLayout56.xml"/><Relationship Id="rId61" Type="http://schemas.openxmlformats.org/officeDocument/2006/relationships/slideLayout" Target="../slideLayouts/slideLayout112.xml"/><Relationship Id="rId19" Type="http://schemas.openxmlformats.org/officeDocument/2006/relationships/slideLayout" Target="../slideLayouts/slideLayout7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slideLayout" Target="../slideLayouts/slideLayout81.xml"/><Relationship Id="rId35" Type="http://schemas.openxmlformats.org/officeDocument/2006/relationships/slideLayout" Target="../slideLayouts/slideLayout86.xml"/><Relationship Id="rId43" Type="http://schemas.openxmlformats.org/officeDocument/2006/relationships/slideLayout" Target="../slideLayouts/slideLayout94.xml"/><Relationship Id="rId48" Type="http://schemas.openxmlformats.org/officeDocument/2006/relationships/slideLayout" Target="../slideLayouts/slideLayout99.xml"/><Relationship Id="rId56" Type="http://schemas.openxmlformats.org/officeDocument/2006/relationships/slideLayout" Target="../slideLayouts/slideLayout107.xml"/><Relationship Id="rId64" Type="http://schemas.openxmlformats.org/officeDocument/2006/relationships/slideLayout" Target="../slideLayouts/slideLayout115.xml"/><Relationship Id="rId69" Type="http://schemas.openxmlformats.org/officeDocument/2006/relationships/slideLayout" Target="../slideLayouts/slideLayout120.xml"/><Relationship Id="rId77" Type="http://schemas.openxmlformats.org/officeDocument/2006/relationships/tags" Target="../tags/tag92.xml"/><Relationship Id="rId8" Type="http://schemas.openxmlformats.org/officeDocument/2006/relationships/slideLayout" Target="../slideLayouts/slideLayout59.xml"/><Relationship Id="rId51" Type="http://schemas.openxmlformats.org/officeDocument/2006/relationships/slideLayout" Target="../slideLayouts/slideLayout102.xml"/><Relationship Id="rId72" Type="http://schemas.openxmlformats.org/officeDocument/2006/relationships/slideLayout" Target="../slideLayouts/slideLayout123.xml"/><Relationship Id="rId3" Type="http://schemas.openxmlformats.org/officeDocument/2006/relationships/slideLayout" Target="../slideLayouts/slideLayout54.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33" Type="http://schemas.openxmlformats.org/officeDocument/2006/relationships/slideLayout" Target="../slideLayouts/slideLayout84.xml"/><Relationship Id="rId38" Type="http://schemas.openxmlformats.org/officeDocument/2006/relationships/slideLayout" Target="../slideLayouts/slideLayout89.xml"/><Relationship Id="rId46" Type="http://schemas.openxmlformats.org/officeDocument/2006/relationships/slideLayout" Target="../slideLayouts/slideLayout97.xml"/><Relationship Id="rId59" Type="http://schemas.openxmlformats.org/officeDocument/2006/relationships/slideLayout" Target="../slideLayouts/slideLayout110.xml"/><Relationship Id="rId67" Type="http://schemas.openxmlformats.org/officeDocument/2006/relationships/slideLayout" Target="../slideLayouts/slideLayout118.xml"/><Relationship Id="rId20" Type="http://schemas.openxmlformats.org/officeDocument/2006/relationships/slideLayout" Target="../slideLayouts/slideLayout71.xml"/><Relationship Id="rId41" Type="http://schemas.openxmlformats.org/officeDocument/2006/relationships/slideLayout" Target="../slideLayouts/slideLayout92.xml"/><Relationship Id="rId54" Type="http://schemas.openxmlformats.org/officeDocument/2006/relationships/slideLayout" Target="../slideLayouts/slideLayout105.xml"/><Relationship Id="rId62" Type="http://schemas.openxmlformats.org/officeDocument/2006/relationships/slideLayout" Target="../slideLayouts/slideLayout113.xml"/><Relationship Id="rId70" Type="http://schemas.openxmlformats.org/officeDocument/2006/relationships/slideLayout" Target="../slideLayouts/slideLayout121.xml"/><Relationship Id="rId75" Type="http://schemas.openxmlformats.org/officeDocument/2006/relationships/slideLayout" Target="../slideLayouts/slideLayout126.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36" Type="http://schemas.openxmlformats.org/officeDocument/2006/relationships/slideLayout" Target="../slideLayouts/slideLayout87.xml"/><Relationship Id="rId49" Type="http://schemas.openxmlformats.org/officeDocument/2006/relationships/slideLayout" Target="../slideLayouts/slideLayout100.xml"/><Relationship Id="rId57" Type="http://schemas.openxmlformats.org/officeDocument/2006/relationships/slideLayout" Target="../slideLayouts/slideLayout108.xml"/><Relationship Id="rId10" Type="http://schemas.openxmlformats.org/officeDocument/2006/relationships/slideLayout" Target="../slideLayouts/slideLayout61.xml"/><Relationship Id="rId31" Type="http://schemas.openxmlformats.org/officeDocument/2006/relationships/slideLayout" Target="../slideLayouts/slideLayout82.xml"/><Relationship Id="rId44" Type="http://schemas.openxmlformats.org/officeDocument/2006/relationships/slideLayout" Target="../slideLayouts/slideLayout95.xml"/><Relationship Id="rId52" Type="http://schemas.openxmlformats.org/officeDocument/2006/relationships/slideLayout" Target="../slideLayouts/slideLayout103.xml"/><Relationship Id="rId60" Type="http://schemas.openxmlformats.org/officeDocument/2006/relationships/slideLayout" Target="../slideLayouts/slideLayout111.xml"/><Relationship Id="rId65" Type="http://schemas.openxmlformats.org/officeDocument/2006/relationships/slideLayout" Target="../slideLayouts/slideLayout116.xml"/><Relationship Id="rId73" Type="http://schemas.openxmlformats.org/officeDocument/2006/relationships/slideLayout" Target="../slideLayouts/slideLayout124.xml"/><Relationship Id="rId78" Type="http://schemas.openxmlformats.org/officeDocument/2006/relationships/oleObject" Target="../embeddings/oleObject49.bin"/><Relationship Id="rId4" Type="http://schemas.openxmlformats.org/officeDocument/2006/relationships/slideLayout" Target="../slideLayouts/slideLayout55.xml"/><Relationship Id="rId9" Type="http://schemas.openxmlformats.org/officeDocument/2006/relationships/slideLayout" Target="../slideLayouts/slideLayout60.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9" Type="http://schemas.openxmlformats.org/officeDocument/2006/relationships/slideLayout" Target="../slideLayouts/slideLayout90.xml"/><Relationship Id="rId34" Type="http://schemas.openxmlformats.org/officeDocument/2006/relationships/slideLayout" Target="../slideLayouts/slideLayout85.xml"/><Relationship Id="rId50" Type="http://schemas.openxmlformats.org/officeDocument/2006/relationships/slideLayout" Target="../slideLayouts/slideLayout101.xml"/><Relationship Id="rId55" Type="http://schemas.openxmlformats.org/officeDocument/2006/relationships/slideLayout" Target="../slideLayouts/slideLayout106.xml"/><Relationship Id="rId76" Type="http://schemas.openxmlformats.org/officeDocument/2006/relationships/theme" Target="../theme/theme10.xml"/><Relationship Id="rId7" Type="http://schemas.openxmlformats.org/officeDocument/2006/relationships/slideLayout" Target="../slideLayouts/slideLayout58.xml"/><Relationship Id="rId71" Type="http://schemas.openxmlformats.org/officeDocument/2006/relationships/slideLayout" Target="../slideLayouts/slideLayout122.xml"/><Relationship Id="rId2" Type="http://schemas.openxmlformats.org/officeDocument/2006/relationships/slideLayout" Target="../slideLayouts/slideLayout53.xml"/><Relationship Id="rId29" Type="http://schemas.openxmlformats.org/officeDocument/2006/relationships/slideLayout" Target="../slideLayouts/slideLayout80.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11.xml"/><Relationship Id="rId7" Type="http://schemas.openxmlformats.org/officeDocument/2006/relationships/image" Target="../media/image1.emf"/><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oleObject" Target="../embeddings/oleObject125.bin"/><Relationship Id="rId5" Type="http://schemas.openxmlformats.org/officeDocument/2006/relationships/tags" Target="../tags/tag177.xml"/><Relationship Id="rId4" Type="http://schemas.openxmlformats.org/officeDocument/2006/relationships/tags" Target="../tags/tag176.xml"/><Relationship Id="rId9" Type="http://schemas.openxmlformats.org/officeDocument/2006/relationships/image" Target="../media/image3.emf"/></Relationships>
</file>

<file path=ppt/slideMasters/_rels/slideMaster12.xml.rels><?xml version="1.0" encoding="UTF-8" standalone="yes"?>
<Relationships xmlns="http://schemas.openxmlformats.org/package/2006/relationships"><Relationship Id="rId8" Type="http://schemas.openxmlformats.org/officeDocument/2006/relationships/tags" Target="../tags/tag183.xml"/><Relationship Id="rId3" Type="http://schemas.openxmlformats.org/officeDocument/2006/relationships/slideLayout" Target="../slideLayouts/slideLayout131.xml"/><Relationship Id="rId7" Type="http://schemas.openxmlformats.org/officeDocument/2006/relationships/tags" Target="../tags/tag182.xml"/><Relationship Id="rId12" Type="http://schemas.openxmlformats.org/officeDocument/2006/relationships/image" Target="../media/image3.emf"/><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theme" Target="../theme/theme12.xml"/><Relationship Id="rId11" Type="http://schemas.openxmlformats.org/officeDocument/2006/relationships/image" Target="../media/image2.emf"/><Relationship Id="rId5" Type="http://schemas.openxmlformats.org/officeDocument/2006/relationships/slideLayout" Target="../slideLayouts/slideLayout133.xml"/><Relationship Id="rId10" Type="http://schemas.openxmlformats.org/officeDocument/2006/relationships/image" Target="../media/image1.emf"/><Relationship Id="rId4" Type="http://schemas.openxmlformats.org/officeDocument/2006/relationships/slideLayout" Target="../slideLayouts/slideLayout132.xml"/><Relationship Id="rId9" Type="http://schemas.openxmlformats.org/officeDocument/2006/relationships/oleObject" Target="../embeddings/oleObject128.bin"/></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1.xml"/><Relationship Id="rId3" Type="http://schemas.openxmlformats.org/officeDocument/2006/relationships/slideLayout" Target="../slideLayouts/slideLayout7.xml"/><Relationship Id="rId7" Type="http://schemas.openxmlformats.org/officeDocument/2006/relationships/tags" Target="../tags/tag10.xml"/><Relationship Id="rId12" Type="http://schemas.openxmlformats.org/officeDocument/2006/relationships/image" Target="../media/image3.e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11" Type="http://schemas.openxmlformats.org/officeDocument/2006/relationships/image" Target="../media/image2.emf"/><Relationship Id="rId5" Type="http://schemas.openxmlformats.org/officeDocument/2006/relationships/slideLayout" Target="../slideLayouts/slideLayout9.xml"/><Relationship Id="rId10" Type="http://schemas.openxmlformats.org/officeDocument/2006/relationships/image" Target="../media/image1.emf"/><Relationship Id="rId4" Type="http://schemas.openxmlformats.org/officeDocument/2006/relationships/slideLayout" Target="../slideLayouts/slideLayout8.xml"/><Relationship Id="rId9" Type="http://schemas.openxmlformats.org/officeDocument/2006/relationships/oleObject" Target="../embeddings/oleObject5.bin"/></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slideLayout" Target="../slideLayouts/slideLayout12.xml"/><Relationship Id="rId7" Type="http://schemas.openxmlformats.org/officeDocument/2006/relationships/tags" Target="../tags/tag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ags" Target="../tags/tag20.xml"/><Relationship Id="rId11" Type="http://schemas.openxmlformats.org/officeDocument/2006/relationships/image" Target="../media/image3.emf"/><Relationship Id="rId5" Type="http://schemas.openxmlformats.org/officeDocument/2006/relationships/theme" Target="../theme/theme3.xml"/><Relationship Id="rId10" Type="http://schemas.openxmlformats.org/officeDocument/2006/relationships/image" Target="../media/image2.emf"/><Relationship Id="rId4" Type="http://schemas.openxmlformats.org/officeDocument/2006/relationships/slideLayout" Target="../slideLayouts/slideLayout13.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28.xml"/><Relationship Id="rId3" Type="http://schemas.openxmlformats.org/officeDocument/2006/relationships/slideLayout" Target="../slideLayouts/slideLayout16.xml"/><Relationship Id="rId7" Type="http://schemas.openxmlformats.org/officeDocument/2006/relationships/tags" Target="../tags/tag27.xml"/><Relationship Id="rId12" Type="http://schemas.openxmlformats.org/officeDocument/2006/relationships/image" Target="../media/image3.emf"/><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4.xml"/><Relationship Id="rId11" Type="http://schemas.openxmlformats.org/officeDocument/2006/relationships/image" Target="../media/image2.emf"/><Relationship Id="rId5" Type="http://schemas.openxmlformats.org/officeDocument/2006/relationships/slideLayout" Target="../slideLayouts/slideLayout18.xml"/><Relationship Id="rId10" Type="http://schemas.openxmlformats.org/officeDocument/2006/relationships/image" Target="../media/image1.emf"/><Relationship Id="rId4" Type="http://schemas.openxmlformats.org/officeDocument/2006/relationships/slideLayout" Target="../slideLayouts/slideLayout17.xml"/><Relationship Id="rId9" Type="http://schemas.openxmlformats.org/officeDocument/2006/relationships/oleObject" Target="../embeddings/oleObject14.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ags" Target="../tags/tag34.xml"/><Relationship Id="rId18" Type="http://schemas.openxmlformats.org/officeDocument/2006/relationships/image" Target="../media/image3.emf"/><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5.xml"/><Relationship Id="rId17" Type="http://schemas.openxmlformats.org/officeDocument/2006/relationships/image" Target="../media/image2.emf"/><Relationship Id="rId2" Type="http://schemas.openxmlformats.org/officeDocument/2006/relationships/slideLayout" Target="../slideLayouts/slideLayout20.xml"/><Relationship Id="rId16" Type="http://schemas.openxmlformats.org/officeDocument/2006/relationships/image" Target="../media/image1.emf"/><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oleObject" Target="../embeddings/oleObject18.bin"/><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ags" Target="../tags/tag3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6.xml"/><Relationship Id="rId7" Type="http://schemas.openxmlformats.org/officeDocument/2006/relationships/image" Target="../media/image1.emf"/><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oleObject" Target="../embeddings/oleObject27.bin"/><Relationship Id="rId5" Type="http://schemas.openxmlformats.org/officeDocument/2006/relationships/tags" Target="../tags/tag52.xml"/><Relationship Id="rId4" Type="http://schemas.openxmlformats.org/officeDocument/2006/relationships/tags" Target="../tags/tag51.xml"/><Relationship Id="rId9" Type="http://schemas.openxmlformats.org/officeDocument/2006/relationships/image" Target="../media/image3.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ags" Target="../tags/tag58.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ags" Target="../tags/tag57.xml"/><Relationship Id="rId17" Type="http://schemas.openxmlformats.org/officeDocument/2006/relationships/image" Target="../media/image3.emf"/><Relationship Id="rId2" Type="http://schemas.openxmlformats.org/officeDocument/2006/relationships/slideLayout" Target="../slideLayouts/slideLayout33.xml"/><Relationship Id="rId16" Type="http://schemas.openxmlformats.org/officeDocument/2006/relationships/image" Target="../media/image2.emf"/><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7.xml"/><Relationship Id="rId5" Type="http://schemas.openxmlformats.org/officeDocument/2006/relationships/slideLayout" Target="../slideLayouts/slideLayout36.xml"/><Relationship Id="rId15" Type="http://schemas.openxmlformats.org/officeDocument/2006/relationships/image" Target="../media/image1.emf"/><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oleObject" Target="../embeddings/oleObject30.bin"/></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1.emf"/><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oleObject" Target="../embeddings/oleObject39.bin"/><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ags" Target="../tags/tag75.xml"/><Relationship Id="rId5" Type="http://schemas.openxmlformats.org/officeDocument/2006/relationships/slideLayout" Target="../slideLayouts/slideLayout46.xml"/><Relationship Id="rId15" Type="http://schemas.openxmlformats.org/officeDocument/2006/relationships/image" Target="../media/image3.emf"/><Relationship Id="rId10" Type="http://schemas.openxmlformats.org/officeDocument/2006/relationships/tags" Target="../tags/tag74.xml"/><Relationship Id="rId4" Type="http://schemas.openxmlformats.org/officeDocument/2006/relationships/slideLayout" Target="../slideLayouts/slideLayout45.xml"/><Relationship Id="rId9" Type="http://schemas.openxmlformats.org/officeDocument/2006/relationships/theme" Target="../theme/theme8.xml"/><Relationship Id="rId14" Type="http://schemas.openxmlformats.org/officeDocument/2006/relationships/image" Target="../media/image2.emf"/></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9.xml"/><Relationship Id="rId7" Type="http://schemas.openxmlformats.org/officeDocument/2006/relationships/image" Target="../media/image1.emf"/><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oleObject" Target="../embeddings/oleObject46.bin"/><Relationship Id="rId5" Type="http://schemas.openxmlformats.org/officeDocument/2006/relationships/tags" Target="../tags/tag87.xml"/><Relationship Id="rId4" Type="http://schemas.openxmlformats.org/officeDocument/2006/relationships/tags" Target="../tags/tag86.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270" imgH="270" progId="TCLayout.ActiveDocument.1">
                  <p:embed/>
                </p:oleObj>
              </mc:Choice>
              <mc:Fallback>
                <p:oleObj name="think-cell Slide" r:id="rId8" imgW="270" imgH="270" progId="TCLayout.ActiveDocument.1">
                  <p:embed/>
                  <p:pic>
                    <p:nvPicPr>
                      <p:cNvPr id="11" name="Object 10"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a:t>Edit Master text styles</a:t>
            </a:r>
          </a:p>
          <a:p>
            <a:pPr lvl="1"/>
            <a:r>
              <a:rPr lang="en-ZA"/>
              <a:t>Second level</a:t>
            </a:r>
          </a:p>
          <a:p>
            <a:pPr lvl="2"/>
            <a:r>
              <a:rPr lang="en-ZA"/>
              <a:t>Third level</a:t>
            </a:r>
          </a:p>
          <a:p>
            <a:pPr lvl="3"/>
            <a:r>
              <a:rPr lang="en-ZA"/>
              <a:t>Fourth level</a:t>
            </a:r>
          </a:p>
          <a:p>
            <a:pPr lvl="4"/>
            <a:r>
              <a:rPr lang="en-ZA"/>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a:t>Click to edit Master title style</a:t>
            </a:r>
            <a:endParaRPr lang="en-ZA" noProof="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10"/>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11"/>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2126240425"/>
      </p:ext>
    </p:extLst>
  </p:cSld>
  <p:clrMap bg1="lt1" tx1="dk1" bg2="lt2" tx2="dk2" accent1="accent1" accent2="accent2" accent3="accent3" accent4="accent4" accent5="accent5" accent6="accent6" hlink="hlink" folHlink="folHlink"/>
  <p:sldLayoutIdLst>
    <p:sldLayoutId id="2147483735" r:id="rId1"/>
    <p:sldLayoutId id="2147483734" r:id="rId2"/>
    <p:sldLayoutId id="2147483906" r:id="rId3"/>
    <p:sldLayoutId id="2147483950" r:id="rId4"/>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7"/>
            </p:custDataLst>
            <p:extLst>
              <p:ext uri="{D42A27DB-BD31-4B8C-83A1-F6EECF244321}">
                <p14:modId xmlns:p14="http://schemas.microsoft.com/office/powerpoint/2010/main" val="32594879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8" imgW="270" imgH="270" progId="TCLayout.ActiveDocument.1">
                  <p:embed/>
                </p:oleObj>
              </mc:Choice>
              <mc:Fallback>
                <p:oleObj name="think-cell Slide" r:id="rId78" imgW="270" imgH="270" progId="TCLayout.ActiveDocument.1">
                  <p:embed/>
                  <p:pic>
                    <p:nvPicPr>
                      <p:cNvPr id="2" name="Object 1" hidden="1"/>
                      <p:cNvPicPr/>
                      <p:nvPr/>
                    </p:nvPicPr>
                    <p:blipFill>
                      <a:blip r:embed="rId79"/>
                      <a:stretch>
                        <a:fillRect/>
                      </a:stretch>
                    </p:blipFill>
                    <p:spPr>
                      <a:xfrm>
                        <a:off x="1588" y="1588"/>
                        <a:ext cx="1587" cy="1587"/>
                      </a:xfrm>
                      <a:prstGeom prst="rect">
                        <a:avLst/>
                      </a:prstGeom>
                    </p:spPr>
                  </p:pic>
                </p:oleObj>
              </mc:Fallback>
            </mc:AlternateContent>
          </a:graphicData>
        </a:graphic>
      </p:graphicFrame>
      <p:sp>
        <p:nvSpPr>
          <p:cNvPr id="9" name="Title Placeholder 1"/>
          <p:cNvSpPr>
            <a:spLocks noGrp="1"/>
          </p:cNvSpPr>
          <p:nvPr>
            <p:ph type="title"/>
          </p:nvPr>
        </p:nvSpPr>
        <p:spPr>
          <a:xfrm>
            <a:off x="457198" y="622800"/>
            <a:ext cx="11277602"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457198" y="1825625"/>
            <a:ext cx="11277602"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
        <p:nvSpPr>
          <p:cNvPr id="12" name="TextBox 11"/>
          <p:cNvSpPr txBox="1"/>
          <p:nvPr userDrawn="1"/>
        </p:nvSpPr>
        <p:spPr>
          <a:xfrm>
            <a:off x="11397802" y="6356350"/>
            <a:ext cx="347729" cy="365125"/>
          </a:xfrm>
          <a:prstGeom prst="rect">
            <a:avLst/>
          </a:prstGeom>
          <a:noFill/>
        </p:spPr>
        <p:txBody>
          <a:bodyPr wrap="square" lIns="91440" tIns="45720" rIns="9144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8990B8"/>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8990B8"/>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279264273"/>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 id="2147483995" r:id="rId14"/>
    <p:sldLayoutId id="2147483996" r:id="rId15"/>
    <p:sldLayoutId id="2147483997" r:id="rId16"/>
    <p:sldLayoutId id="2147483998" r:id="rId17"/>
    <p:sldLayoutId id="2147483999" r:id="rId18"/>
    <p:sldLayoutId id="2147484000" r:id="rId19"/>
    <p:sldLayoutId id="2147484001" r:id="rId20"/>
    <p:sldLayoutId id="2147484002" r:id="rId21"/>
    <p:sldLayoutId id="2147484003" r:id="rId22"/>
    <p:sldLayoutId id="2147484004" r:id="rId23"/>
    <p:sldLayoutId id="2147484005" r:id="rId24"/>
    <p:sldLayoutId id="2147484006" r:id="rId25"/>
    <p:sldLayoutId id="2147484007" r:id="rId26"/>
    <p:sldLayoutId id="2147484008" r:id="rId27"/>
    <p:sldLayoutId id="2147484009" r:id="rId28"/>
    <p:sldLayoutId id="2147484010" r:id="rId29"/>
    <p:sldLayoutId id="2147484011" r:id="rId30"/>
    <p:sldLayoutId id="2147484012" r:id="rId31"/>
    <p:sldLayoutId id="2147484013" r:id="rId32"/>
    <p:sldLayoutId id="2147484014" r:id="rId33"/>
    <p:sldLayoutId id="2147484015" r:id="rId34"/>
    <p:sldLayoutId id="2147484016" r:id="rId35"/>
    <p:sldLayoutId id="2147484017" r:id="rId36"/>
    <p:sldLayoutId id="2147484018" r:id="rId37"/>
    <p:sldLayoutId id="2147484019" r:id="rId38"/>
    <p:sldLayoutId id="2147484020" r:id="rId39"/>
    <p:sldLayoutId id="2147484021" r:id="rId40"/>
    <p:sldLayoutId id="2147484022" r:id="rId41"/>
    <p:sldLayoutId id="2147484023" r:id="rId42"/>
    <p:sldLayoutId id="2147484024" r:id="rId43"/>
    <p:sldLayoutId id="2147484025" r:id="rId44"/>
    <p:sldLayoutId id="2147484026" r:id="rId45"/>
    <p:sldLayoutId id="2147484027" r:id="rId46"/>
    <p:sldLayoutId id="2147484028" r:id="rId47"/>
    <p:sldLayoutId id="2147484029" r:id="rId48"/>
    <p:sldLayoutId id="2147484030" r:id="rId49"/>
    <p:sldLayoutId id="2147484031" r:id="rId50"/>
    <p:sldLayoutId id="2147484032" r:id="rId51"/>
    <p:sldLayoutId id="2147484033" r:id="rId52"/>
    <p:sldLayoutId id="2147484034" r:id="rId53"/>
    <p:sldLayoutId id="2147484035" r:id="rId54"/>
    <p:sldLayoutId id="2147484036" r:id="rId55"/>
    <p:sldLayoutId id="2147484037" r:id="rId56"/>
    <p:sldLayoutId id="2147484038" r:id="rId57"/>
    <p:sldLayoutId id="2147484039" r:id="rId58"/>
    <p:sldLayoutId id="2147484040" r:id="rId59"/>
    <p:sldLayoutId id="2147484041" r:id="rId60"/>
    <p:sldLayoutId id="2147484042" r:id="rId61"/>
    <p:sldLayoutId id="2147484043" r:id="rId62"/>
    <p:sldLayoutId id="2147484044" r:id="rId63"/>
    <p:sldLayoutId id="2147484045" r:id="rId64"/>
    <p:sldLayoutId id="2147484046" r:id="rId65"/>
    <p:sldLayoutId id="2147484047" r:id="rId66"/>
    <p:sldLayoutId id="2147484048" r:id="rId67"/>
    <p:sldLayoutId id="2147484049" r:id="rId68"/>
    <p:sldLayoutId id="2147484050" r:id="rId69"/>
    <p:sldLayoutId id="2147484051" r:id="rId70"/>
    <p:sldLayoutId id="2147484052" r:id="rId71"/>
    <p:sldLayoutId id="2147484053" r:id="rId72"/>
    <p:sldLayoutId id="2147484054" r:id="rId73"/>
    <p:sldLayoutId id="2147484055" r:id="rId74"/>
    <p:sldLayoutId id="2147484056" r:id="rId7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275">
          <p15:clr>
            <a:srgbClr val="F26B43"/>
          </p15:clr>
        </p15:guide>
        <p15:guide id="3" pos="7394">
          <p15:clr>
            <a:srgbClr val="F26B43"/>
          </p15:clr>
        </p15:guide>
        <p15:guide id="4" orient="horz" pos="388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12858536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1981322377"/>
      </p:ext>
    </p:extLst>
  </p:cSld>
  <p:clrMap bg1="lt1" tx1="dk1" bg2="lt2" tx2="dk2" accent1="accent1" accent2="accent2" accent3="accent3" accent4="accent4" accent5="accent5" accent6="accent6" hlink="hlink" folHlink="folHlink"/>
  <p:sldLayoutIdLst>
    <p:sldLayoutId id="2147484058" r:id="rId1"/>
    <p:sldLayoutId id="2147484059"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graphicFrame>
        <p:nvGraphicFramePr>
          <p:cNvPr id="11" name="Object 10" hidden="1"/>
          <p:cNvGraphicFramePr>
            <a:graphicFrameLocks noChangeAspect="1"/>
          </p:cNvGraphicFramePr>
          <p:nvPr>
            <p:custDataLst>
              <p:tags r:id="rId7"/>
            </p:custDataLst>
            <p:extLst>
              <p:ext uri="{D42A27DB-BD31-4B8C-83A1-F6EECF244321}">
                <p14:modId xmlns:p14="http://schemas.microsoft.com/office/powerpoint/2010/main" val="14820188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270" imgH="270" progId="TCLayout.ActiveDocument.1">
                  <p:embed/>
                </p:oleObj>
              </mc:Choice>
              <mc:Fallback>
                <p:oleObj name="think-cell Slide" r:id="rId9" imgW="270" imgH="270" progId="TCLayout.ActiveDocument.1">
                  <p:embed/>
                  <p:pic>
                    <p:nvPicPr>
                      <p:cNvPr id="11" name="Object 10"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10" name="Rectangle 9" hidden="1"/>
          <p:cNvSpPr/>
          <p:nvPr>
            <p:custDataLst>
              <p:tags r:id="rId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502623" cy="48590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6" name="Slide Number Placeholder 5"/>
          <p:cNvSpPr>
            <a:spLocks noGrp="1"/>
          </p:cNvSpPr>
          <p:nvPr>
            <p:ph type="sldNum" sz="quarter" idx="4"/>
          </p:nvPr>
        </p:nvSpPr>
        <p:spPr>
          <a:xfrm>
            <a:off x="11493601"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Gill Sans MT" panose="020B0502020104020203"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p:nvPicPr>
        <p:blipFill>
          <a:blip r:embed="rId11"/>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p:nvPicPr>
        <p:blipFill>
          <a:blip r:embed="rId12"/>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1217258671"/>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38">
          <p15:clr>
            <a:srgbClr val="A4A3A4"/>
          </p15:clr>
        </p15:guide>
        <p15:guide id="3" pos="7469">
          <p15:clr>
            <a:srgbClr val="A4A3A4"/>
          </p15:clr>
        </p15:guide>
        <p15:guide id="4" pos="21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7"/>
            </p:custDataLst>
            <p:extLst>
              <p:ext uri="{D42A27DB-BD31-4B8C-83A1-F6EECF244321}">
                <p14:modId xmlns:p14="http://schemas.microsoft.com/office/powerpoint/2010/main" val="4360887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270" imgH="270" progId="TCLayout.ActiveDocument.1">
                  <p:embed/>
                </p:oleObj>
              </mc:Choice>
              <mc:Fallback>
                <p:oleObj name="think-cell Slide" r:id="rId9" imgW="270" imgH="270" progId="TCLayout.ActiveDocument.1">
                  <p:embed/>
                  <p:pic>
                    <p:nvPicPr>
                      <p:cNvPr id="11" name="Object 10"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a:t>Text</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a:t>Click to edit Master title style</a:t>
            </a:r>
            <a:endParaRPr lang="en-ZA" noProof="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11"/>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12"/>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79623859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40" r:id="rId3"/>
    <p:sldLayoutId id="2147483741" r:id="rId4"/>
    <p:sldLayoutId id="2147483742" r:id="rId5"/>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6"/>
            </p:custDataLst>
            <p:extLst>
              <p:ext uri="{D42A27DB-BD31-4B8C-83A1-F6EECF244321}">
                <p14:modId xmlns:p14="http://schemas.microsoft.com/office/powerpoint/2010/main" val="3965254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270" imgH="270" progId="TCLayout.ActiveDocument.1">
                  <p:embed/>
                </p:oleObj>
              </mc:Choice>
              <mc:Fallback>
                <p:oleObj name="think-cell Slide" r:id="rId8" imgW="270" imgH="270" progId="TCLayout.ActiveDocument.1">
                  <p:embed/>
                  <p:pic>
                    <p:nvPicPr>
                      <p:cNvPr id="11" name="Object 10"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a:t>Edit Master text styles</a:t>
            </a:r>
          </a:p>
          <a:p>
            <a:pPr lvl="1"/>
            <a:r>
              <a:rPr lang="en-ZA"/>
              <a:t>Second level</a:t>
            </a:r>
          </a:p>
          <a:p>
            <a:pPr lvl="2"/>
            <a:r>
              <a:rPr lang="en-ZA"/>
              <a:t>Third level</a:t>
            </a:r>
          </a:p>
          <a:p>
            <a:pPr lvl="3"/>
            <a:r>
              <a:rPr lang="en-ZA"/>
              <a:t>Fourth level</a:t>
            </a:r>
          </a:p>
          <a:p>
            <a:pPr lvl="4"/>
            <a:r>
              <a:rPr lang="en-ZA"/>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a:t>Click to edit Master title style</a:t>
            </a:r>
            <a:endParaRPr lang="en-ZA" noProof="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10"/>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11"/>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509847134"/>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5" r:id="rId3"/>
    <p:sldLayoutId id="2147483857" r:id="rId4"/>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7"/>
            </p:custDataLst>
            <p:extLst>
              <p:ext uri="{D42A27DB-BD31-4B8C-83A1-F6EECF244321}">
                <p14:modId xmlns:p14="http://schemas.microsoft.com/office/powerpoint/2010/main" val="3965254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270" imgH="270" progId="TCLayout.ActiveDocument.1">
                  <p:embed/>
                </p:oleObj>
              </mc:Choice>
              <mc:Fallback>
                <p:oleObj name="think-cell Slide" r:id="rId9" imgW="270" imgH="270" progId="TCLayout.ActiveDocument.1">
                  <p:embed/>
                  <p:pic>
                    <p:nvPicPr>
                      <p:cNvPr id="11" name="Object 10"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a:t>Edit Master text styles</a:t>
            </a:r>
          </a:p>
          <a:p>
            <a:pPr lvl="1"/>
            <a:r>
              <a:rPr lang="en-ZA"/>
              <a:t>Second level</a:t>
            </a:r>
          </a:p>
          <a:p>
            <a:pPr lvl="2"/>
            <a:r>
              <a:rPr lang="en-ZA"/>
              <a:t>Third level</a:t>
            </a:r>
          </a:p>
          <a:p>
            <a:pPr lvl="3"/>
            <a:r>
              <a:rPr lang="en-ZA"/>
              <a:t>Fourth level</a:t>
            </a:r>
          </a:p>
          <a:p>
            <a:pPr lvl="4"/>
            <a:r>
              <a:rPr lang="en-ZA"/>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a:t>Click to edit Master title style</a:t>
            </a:r>
            <a:endParaRPr lang="en-ZA" noProof="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11"/>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12"/>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538828191"/>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1" r:id="rId3"/>
    <p:sldLayoutId id="2147483912" r:id="rId4"/>
    <p:sldLayoutId id="2147483913" r:id="rId5"/>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graphicFrame>
        <p:nvGraphicFramePr>
          <p:cNvPr id="11" name="Object 10" hidden="1"/>
          <p:cNvGraphicFramePr>
            <a:graphicFrameLocks noChangeAspect="1"/>
          </p:cNvGraphicFramePr>
          <p:nvPr userDrawn="1">
            <p:custDataLst>
              <p:tags r:id="rId13"/>
            </p:custDataLst>
            <p:extLst>
              <p:ext uri="{D42A27DB-BD31-4B8C-83A1-F6EECF244321}">
                <p14:modId xmlns:p14="http://schemas.microsoft.com/office/powerpoint/2010/main" val="894516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270" imgH="270" progId="TCLayout.ActiveDocument.1">
                  <p:embed/>
                </p:oleObj>
              </mc:Choice>
              <mc:Fallback>
                <p:oleObj name="think-cell Slide" r:id="rId15" imgW="270" imgH="270" progId="TCLayout.ActiveDocument.1">
                  <p:embed/>
                  <p:pic>
                    <p:nvPicPr>
                      <p:cNvPr id="11" name="Object 10" hidden="1"/>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502623" cy="5014026"/>
          </a:xfrm>
          <a:prstGeom prst="rect">
            <a:avLst/>
          </a:prstGeom>
        </p:spPr>
        <p:txBody>
          <a:bodyPr vert="horz" lIns="91440" tIns="45720" rIns="91440" bIns="45720" rtlCol="0">
            <a:normAutofit/>
          </a:bodyPr>
          <a:lstStyle/>
          <a:p>
            <a:pPr lvl="0"/>
            <a:r>
              <a:rPr lang="en-ZA"/>
              <a:t>Edit Master text styles</a:t>
            </a:r>
          </a:p>
          <a:p>
            <a:pPr lvl="1"/>
            <a:r>
              <a:rPr lang="en-ZA"/>
              <a:t>Second level</a:t>
            </a:r>
          </a:p>
          <a:p>
            <a:pPr lvl="2"/>
            <a:r>
              <a:rPr lang="en-ZA"/>
              <a:t>Third level</a:t>
            </a:r>
          </a:p>
          <a:p>
            <a:pPr lvl="3"/>
            <a:r>
              <a:rPr lang="en-ZA"/>
              <a:t>Fourth level</a:t>
            </a:r>
          </a:p>
          <a:p>
            <a:pPr lvl="4"/>
            <a:r>
              <a:rPr lang="en-ZA"/>
              <a:t>Fifth level</a:t>
            </a:r>
          </a:p>
        </p:txBody>
      </p:sp>
      <p:sp>
        <p:nvSpPr>
          <p:cNvPr id="6" name="Slide Number Placeholder 5"/>
          <p:cNvSpPr>
            <a:spLocks noGrp="1"/>
          </p:cNvSpPr>
          <p:nvPr>
            <p:ph type="sldNum" sz="quarter" idx="4"/>
          </p:nvPr>
        </p:nvSpPr>
        <p:spPr>
          <a:xfrm>
            <a:off x="11493601" y="6356350"/>
            <a:ext cx="347729" cy="365125"/>
          </a:xfrm>
          <a:prstGeom prst="rect">
            <a:avLst/>
          </a:prstGeom>
        </p:spPr>
        <p:txBody>
          <a:bodyPr vert="horz" lIns="91440" tIns="45720" rIns="91440" bIns="45720" rtlCol="0" anchor="ctr"/>
          <a:lstStyle>
            <a:lvl1pPr algn="r">
              <a:defRPr sz="1000">
                <a:solidFill>
                  <a:schemeClr val="accent1"/>
                </a:solidFill>
                <a:latin typeface="Gill Sans MT" panose="020B0502020104020203" pitchFamily="34" charset="0"/>
                <a:cs typeface="Arial" panose="020B0604020202020204" pitchFamily="34" charset="0"/>
              </a:defRPr>
            </a:lvl1pPr>
          </a:lstStyle>
          <a:p>
            <a:fld id="{56B1497D-D85C-49F0-B0C9-9C5FED4EAE9E}" type="slidenum">
              <a:rPr lang="en-ZA" smtClean="0"/>
              <a:pPr/>
              <a:t>‹#›</a:t>
            </a:fld>
            <a:endParaRPr lang="en-ZA"/>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a:t>Click to edit Master title style</a:t>
            </a:r>
            <a:endParaRPr lang="en-ZA" noProof="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2017596690"/>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9" r:id="rId11"/>
  </p:sldLayoutIdLst>
  <p:txStyles>
    <p:titleStyle>
      <a:lvl1pPr algn="l" defTabSz="914400" rtl="0" eaLnBrk="1" latinLnBrk="0" hangingPunct="1">
        <a:lnSpc>
          <a:spcPct val="10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1600" kern="1200">
          <a:solidFill>
            <a:srgbClr val="1D3E88"/>
          </a:solidFill>
          <a:latin typeface="+mn-lt"/>
          <a:ea typeface="+mn-ea"/>
          <a:cs typeface="Arial" panose="020B0604020202020204" pitchFamily="34" charset="0"/>
        </a:defRPr>
      </a:lvl1pPr>
      <a:lvl2pPr marL="685800" indent="-228600" algn="l" defTabSz="914400" rtl="0" eaLnBrk="1" latinLnBrk="0" hangingPunct="1">
        <a:lnSpc>
          <a:spcPct val="100000"/>
        </a:lnSpc>
        <a:spcBef>
          <a:spcPts val="200"/>
        </a:spcBef>
        <a:spcAft>
          <a:spcPts val="200"/>
        </a:spcAft>
        <a:buClr>
          <a:srgbClr val="1D3E88"/>
        </a:buClr>
        <a:buFont typeface="Arial" panose="020B0604020202020204" pitchFamily="34" charset="0"/>
        <a:buChar char="•"/>
        <a:defRPr sz="1600" i="0" kern="1200">
          <a:solidFill>
            <a:srgbClr val="1D3E88"/>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1600" kern="1200">
          <a:solidFill>
            <a:srgbClr val="1D3E88"/>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600" kern="1200">
          <a:solidFill>
            <a:srgbClr val="1D3E88"/>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600" kern="1200">
          <a:solidFill>
            <a:srgbClr val="1D3E88"/>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54">
          <p15:clr>
            <a:srgbClr val="A4A3A4"/>
          </p15:clr>
        </p15:guide>
        <p15:guide id="3" pos="7469">
          <p15:clr>
            <a:srgbClr val="A4A3A4"/>
          </p15:clr>
        </p15:guide>
        <p15:guide id="4" pos="211">
          <p15:clr>
            <a:srgbClr val="A4A3A4"/>
          </p15:clr>
        </p15:guide>
        <p15:guide id="5" orient="horz" pos="3938">
          <p15:clr>
            <a:srgbClr val="A4A3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514207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a:t>Edit Master text styles</a:t>
            </a:r>
          </a:p>
          <a:p>
            <a:pPr lvl="1"/>
            <a:r>
              <a:rPr lang="en-ZA"/>
              <a:t>Second level</a:t>
            </a:r>
          </a:p>
          <a:p>
            <a:pPr lvl="2"/>
            <a:r>
              <a:rPr lang="en-ZA"/>
              <a:t>Third level</a:t>
            </a:r>
          </a:p>
          <a:p>
            <a:pPr lvl="3"/>
            <a:r>
              <a:rPr lang="en-ZA"/>
              <a:t>Fourth level</a:t>
            </a:r>
          </a:p>
          <a:p>
            <a:pPr lvl="4"/>
            <a:r>
              <a:rPr lang="en-ZA"/>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a:t>Click to edit Master title style</a:t>
            </a:r>
            <a:endParaRPr lang="en-ZA" noProof="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418480408"/>
      </p:ext>
    </p:extLst>
  </p:cSld>
  <p:clrMap bg1="lt1" tx1="dk1" bg2="lt2" tx2="dk2" accent1="accent1" accent2="accent2" accent3="accent3" accent4="accent4" accent5="accent5" accent6="accent6" hlink="hlink" folHlink="folHlink"/>
  <p:sldLayoutIdLst>
    <p:sldLayoutId id="2147483935" r:id="rId1"/>
    <p:sldLayoutId id="2147483936"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graphicFrame>
        <p:nvGraphicFramePr>
          <p:cNvPr id="11" name="Object 10" hidden="1"/>
          <p:cNvGraphicFramePr>
            <a:graphicFrameLocks noChangeAspect="1"/>
          </p:cNvGraphicFramePr>
          <p:nvPr userDrawn="1">
            <p:custDataLst>
              <p:tags r:id="rId12"/>
            </p:custDataLst>
            <p:extLst>
              <p:ext uri="{D42A27DB-BD31-4B8C-83A1-F6EECF244321}">
                <p14:modId xmlns:p14="http://schemas.microsoft.com/office/powerpoint/2010/main" val="894516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270" imgH="270" progId="TCLayout.ActiveDocument.1">
                  <p:embed/>
                </p:oleObj>
              </mc:Choice>
              <mc:Fallback>
                <p:oleObj name="think-cell Slide" r:id="rId14" imgW="270" imgH="270" progId="TCLayout.ActiveDocument.1">
                  <p:embed/>
                  <p:pic>
                    <p:nvPicPr>
                      <p:cNvPr id="11" name="Object 10" hidden="1"/>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502623" cy="5014026"/>
          </a:xfrm>
          <a:prstGeom prst="rect">
            <a:avLst/>
          </a:prstGeom>
        </p:spPr>
        <p:txBody>
          <a:bodyPr vert="horz" lIns="91440" tIns="45720" rIns="91440" bIns="45720" rtlCol="0">
            <a:normAutofit/>
          </a:bodyPr>
          <a:lstStyle/>
          <a:p>
            <a:pPr lvl="0"/>
            <a:r>
              <a:rPr lang="en-ZA"/>
              <a:t>Edit Master text styles</a:t>
            </a:r>
          </a:p>
          <a:p>
            <a:pPr lvl="1"/>
            <a:r>
              <a:rPr lang="en-ZA"/>
              <a:t>Second level</a:t>
            </a:r>
          </a:p>
          <a:p>
            <a:pPr lvl="2"/>
            <a:r>
              <a:rPr lang="en-ZA"/>
              <a:t>Third level</a:t>
            </a:r>
          </a:p>
          <a:p>
            <a:pPr lvl="3"/>
            <a:r>
              <a:rPr lang="en-ZA"/>
              <a:t>Fourth level</a:t>
            </a:r>
          </a:p>
          <a:p>
            <a:pPr lvl="4"/>
            <a:r>
              <a:rPr lang="en-ZA"/>
              <a:t>Fifth level</a:t>
            </a:r>
          </a:p>
        </p:txBody>
      </p:sp>
      <p:sp>
        <p:nvSpPr>
          <p:cNvPr id="6" name="Slide Number Placeholder 5"/>
          <p:cNvSpPr>
            <a:spLocks noGrp="1"/>
          </p:cNvSpPr>
          <p:nvPr>
            <p:ph type="sldNum" sz="quarter" idx="4"/>
          </p:nvPr>
        </p:nvSpPr>
        <p:spPr>
          <a:xfrm>
            <a:off x="11493601" y="6356350"/>
            <a:ext cx="347729" cy="365125"/>
          </a:xfrm>
          <a:prstGeom prst="rect">
            <a:avLst/>
          </a:prstGeom>
        </p:spPr>
        <p:txBody>
          <a:bodyPr vert="horz" lIns="91440" tIns="45720" rIns="91440" bIns="45720" rtlCol="0" anchor="ctr"/>
          <a:lstStyle>
            <a:lvl1pPr algn="r">
              <a:defRPr sz="1000">
                <a:solidFill>
                  <a:schemeClr val="accent1"/>
                </a:solidFill>
                <a:latin typeface="Gill Sans MT" panose="020B0502020104020203" pitchFamily="34" charset="0"/>
                <a:cs typeface="Arial" panose="020B0604020202020204" pitchFamily="34" charset="0"/>
              </a:defRPr>
            </a:lvl1pPr>
          </a:lstStyle>
          <a:p>
            <a:fld id="{56B1497D-D85C-49F0-B0C9-9C5FED4EAE9E}" type="slidenum">
              <a:rPr lang="en-ZA" smtClean="0"/>
              <a:pPr/>
              <a:t>‹#›</a:t>
            </a:fld>
            <a:endParaRPr lang="en-ZA"/>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a:t>Click to edit Master title style</a:t>
            </a:r>
            <a:endParaRPr lang="en-ZA" noProof="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2168607320"/>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8" r:id="rId10"/>
  </p:sldLayoutIdLst>
  <p:txStyles>
    <p:titleStyle>
      <a:lvl1pPr algn="l" defTabSz="914400" rtl="0" eaLnBrk="1" latinLnBrk="0" hangingPunct="1">
        <a:lnSpc>
          <a:spcPct val="10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1600" kern="1200">
          <a:solidFill>
            <a:srgbClr val="1D3E88"/>
          </a:solidFill>
          <a:latin typeface="+mn-lt"/>
          <a:ea typeface="+mn-ea"/>
          <a:cs typeface="Arial" panose="020B0604020202020204" pitchFamily="34" charset="0"/>
        </a:defRPr>
      </a:lvl1pPr>
      <a:lvl2pPr marL="685800" indent="-228600" algn="l" defTabSz="914400" rtl="0" eaLnBrk="1" latinLnBrk="0" hangingPunct="1">
        <a:lnSpc>
          <a:spcPct val="100000"/>
        </a:lnSpc>
        <a:spcBef>
          <a:spcPts val="200"/>
        </a:spcBef>
        <a:spcAft>
          <a:spcPts val="200"/>
        </a:spcAft>
        <a:buClr>
          <a:srgbClr val="1D3E88"/>
        </a:buClr>
        <a:buFont typeface="Arial" panose="020B0604020202020204" pitchFamily="34" charset="0"/>
        <a:buChar char="•"/>
        <a:defRPr sz="1600" i="0" kern="1200">
          <a:solidFill>
            <a:srgbClr val="1D3E88"/>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1600" kern="1200">
          <a:solidFill>
            <a:srgbClr val="1D3E88"/>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600" kern="1200">
          <a:solidFill>
            <a:srgbClr val="1D3E88"/>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600" kern="1200">
          <a:solidFill>
            <a:srgbClr val="1D3E88"/>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54">
          <p15:clr>
            <a:srgbClr val="A4A3A4"/>
          </p15:clr>
        </p15:guide>
        <p15:guide id="3" pos="7469">
          <p15:clr>
            <a:srgbClr val="A4A3A4"/>
          </p15:clr>
        </p15:guide>
        <p15:guide id="4" pos="211">
          <p15:clr>
            <a:srgbClr val="A4A3A4"/>
          </p15:clr>
        </p15:guide>
        <p15:guide id="5" orient="horz" pos="3938">
          <p15:clr>
            <a:srgbClr val="A4A3A4"/>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10"/>
            </p:custDataLst>
            <p:extLst>
              <p:ext uri="{D42A27DB-BD31-4B8C-83A1-F6EECF244321}">
                <p14:modId xmlns:p14="http://schemas.microsoft.com/office/powerpoint/2010/main" val="40431126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270" imgH="270" progId="TCLayout.ActiveDocument.1">
                  <p:embed/>
                </p:oleObj>
              </mc:Choice>
              <mc:Fallback>
                <p:oleObj name="think-cell Slide" r:id="rId12" imgW="270" imgH="270" progId="TCLayout.ActiveDocument.1">
                  <p:embed/>
                  <p:pic>
                    <p:nvPicPr>
                      <p:cNvPr id="11" name="Object 10" hidden="1"/>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a:t>Text</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a:t>Click to edit Master title style</a:t>
            </a:r>
            <a:endParaRPr lang="en-ZA" noProof="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14"/>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15"/>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999660755"/>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9" r:id="rId7"/>
    <p:sldLayoutId id="2147483980" r:id="rId8"/>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a:t>Edit Master text styles</a:t>
            </a:r>
          </a:p>
          <a:p>
            <a:pPr lvl="1"/>
            <a:r>
              <a:rPr lang="en-ZA"/>
              <a:t>Second level</a:t>
            </a:r>
          </a:p>
          <a:p>
            <a:pPr lvl="2"/>
            <a:r>
              <a:rPr lang="en-ZA"/>
              <a:t>Third level</a:t>
            </a:r>
          </a:p>
          <a:p>
            <a:pPr lvl="3"/>
            <a:r>
              <a:rPr lang="en-ZA"/>
              <a:t>Fourth level</a:t>
            </a:r>
          </a:p>
          <a:p>
            <a:pPr lvl="4"/>
            <a:r>
              <a:rPr lang="en-ZA"/>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a:t>Click to edit Master title style</a:t>
            </a:r>
            <a:endParaRPr lang="en-ZA" noProof="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2134877478"/>
      </p:ext>
    </p:extLst>
  </p:cSld>
  <p:clrMap bg1="lt1" tx1="dk1" bg2="lt2" tx2="dk2" accent1="accent1" accent2="accent2" accent3="accent3" accent4="accent4" accent5="accent5" accent6="accent6" hlink="hlink" folHlink="folHlink"/>
  <p:sldLayoutIdLst>
    <p:sldLayoutId id="2147483977" r:id="rId1"/>
    <p:sldLayoutId id="2147483978"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330.xml"/><Relationship Id="rId13" Type="http://schemas.openxmlformats.org/officeDocument/2006/relationships/tags" Target="../tags/tag335.xml"/><Relationship Id="rId18" Type="http://schemas.openxmlformats.org/officeDocument/2006/relationships/notesSlide" Target="../notesSlides/notesSlide5.xml"/><Relationship Id="rId3" Type="http://schemas.openxmlformats.org/officeDocument/2006/relationships/tags" Target="../tags/tag325.xml"/><Relationship Id="rId21" Type="http://schemas.openxmlformats.org/officeDocument/2006/relationships/image" Target="../media/image38.png"/><Relationship Id="rId7" Type="http://schemas.openxmlformats.org/officeDocument/2006/relationships/tags" Target="../tags/tag329.xml"/><Relationship Id="rId12" Type="http://schemas.openxmlformats.org/officeDocument/2006/relationships/tags" Target="../tags/tag334.xml"/><Relationship Id="rId17" Type="http://schemas.openxmlformats.org/officeDocument/2006/relationships/slideLayout" Target="../slideLayouts/slideLayout47.xml"/><Relationship Id="rId2" Type="http://schemas.openxmlformats.org/officeDocument/2006/relationships/tags" Target="../tags/tag324.xml"/><Relationship Id="rId16" Type="http://schemas.openxmlformats.org/officeDocument/2006/relationships/tags" Target="../tags/tag338.xml"/><Relationship Id="rId20" Type="http://schemas.openxmlformats.org/officeDocument/2006/relationships/image" Target="../media/image37.emf"/><Relationship Id="rId1" Type="http://schemas.openxmlformats.org/officeDocument/2006/relationships/tags" Target="../tags/tag323.xml"/><Relationship Id="rId6" Type="http://schemas.openxmlformats.org/officeDocument/2006/relationships/tags" Target="../tags/tag328.xml"/><Relationship Id="rId11" Type="http://schemas.openxmlformats.org/officeDocument/2006/relationships/tags" Target="../tags/tag333.xml"/><Relationship Id="rId5" Type="http://schemas.openxmlformats.org/officeDocument/2006/relationships/tags" Target="../tags/tag327.xml"/><Relationship Id="rId15" Type="http://schemas.openxmlformats.org/officeDocument/2006/relationships/tags" Target="../tags/tag337.xml"/><Relationship Id="rId10" Type="http://schemas.openxmlformats.org/officeDocument/2006/relationships/tags" Target="../tags/tag332.xml"/><Relationship Id="rId19" Type="http://schemas.openxmlformats.org/officeDocument/2006/relationships/oleObject" Target="../embeddings/oleObject141.bin"/><Relationship Id="rId4" Type="http://schemas.openxmlformats.org/officeDocument/2006/relationships/tags" Target="../tags/tag326.xml"/><Relationship Id="rId9" Type="http://schemas.openxmlformats.org/officeDocument/2006/relationships/tags" Target="../tags/tag331.xml"/><Relationship Id="rId14" Type="http://schemas.openxmlformats.org/officeDocument/2006/relationships/tags" Target="../tags/tag336.xml"/></Relationships>
</file>

<file path=ppt/slides/_rels/slide11.xml.rels><?xml version="1.0" encoding="UTF-8" standalone="yes"?>
<Relationships xmlns="http://schemas.openxmlformats.org/package/2006/relationships"><Relationship Id="rId26" Type="http://schemas.openxmlformats.org/officeDocument/2006/relationships/tags" Target="../tags/tag364.xml"/><Relationship Id="rId21" Type="http://schemas.openxmlformats.org/officeDocument/2006/relationships/tags" Target="../tags/tag359.xml"/><Relationship Id="rId42" Type="http://schemas.openxmlformats.org/officeDocument/2006/relationships/tags" Target="../tags/tag380.xml"/><Relationship Id="rId47" Type="http://schemas.openxmlformats.org/officeDocument/2006/relationships/tags" Target="../tags/tag385.xml"/><Relationship Id="rId63" Type="http://schemas.openxmlformats.org/officeDocument/2006/relationships/tags" Target="../tags/tag401.xml"/><Relationship Id="rId68" Type="http://schemas.openxmlformats.org/officeDocument/2006/relationships/tags" Target="../tags/tag406.xml"/><Relationship Id="rId84" Type="http://schemas.openxmlformats.org/officeDocument/2006/relationships/tags" Target="../tags/tag422.xml"/><Relationship Id="rId89" Type="http://schemas.openxmlformats.org/officeDocument/2006/relationships/notesSlide" Target="../notesSlides/notesSlide6.xml"/><Relationship Id="rId16" Type="http://schemas.openxmlformats.org/officeDocument/2006/relationships/tags" Target="../tags/tag354.xml"/><Relationship Id="rId11" Type="http://schemas.openxmlformats.org/officeDocument/2006/relationships/tags" Target="../tags/tag349.xml"/><Relationship Id="rId32" Type="http://schemas.openxmlformats.org/officeDocument/2006/relationships/tags" Target="../tags/tag370.xml"/><Relationship Id="rId37" Type="http://schemas.openxmlformats.org/officeDocument/2006/relationships/tags" Target="../tags/tag375.xml"/><Relationship Id="rId53" Type="http://schemas.openxmlformats.org/officeDocument/2006/relationships/tags" Target="../tags/tag391.xml"/><Relationship Id="rId58" Type="http://schemas.openxmlformats.org/officeDocument/2006/relationships/tags" Target="../tags/tag396.xml"/><Relationship Id="rId74" Type="http://schemas.openxmlformats.org/officeDocument/2006/relationships/tags" Target="../tags/tag412.xml"/><Relationship Id="rId79" Type="http://schemas.openxmlformats.org/officeDocument/2006/relationships/tags" Target="../tags/tag417.xml"/><Relationship Id="rId5" Type="http://schemas.openxmlformats.org/officeDocument/2006/relationships/tags" Target="../tags/tag343.xml"/><Relationship Id="rId90" Type="http://schemas.openxmlformats.org/officeDocument/2006/relationships/oleObject" Target="../embeddings/oleObject142.bin"/><Relationship Id="rId95" Type="http://schemas.openxmlformats.org/officeDocument/2006/relationships/chart" Target="../charts/chart4.xml"/><Relationship Id="rId22" Type="http://schemas.openxmlformats.org/officeDocument/2006/relationships/tags" Target="../tags/tag360.xml"/><Relationship Id="rId27" Type="http://schemas.openxmlformats.org/officeDocument/2006/relationships/tags" Target="../tags/tag365.xml"/><Relationship Id="rId43" Type="http://schemas.openxmlformats.org/officeDocument/2006/relationships/tags" Target="../tags/tag381.xml"/><Relationship Id="rId48" Type="http://schemas.openxmlformats.org/officeDocument/2006/relationships/tags" Target="../tags/tag386.xml"/><Relationship Id="rId64" Type="http://schemas.openxmlformats.org/officeDocument/2006/relationships/tags" Target="../tags/tag402.xml"/><Relationship Id="rId69" Type="http://schemas.openxmlformats.org/officeDocument/2006/relationships/tags" Target="../tags/tag407.xml"/><Relationship Id="rId8" Type="http://schemas.openxmlformats.org/officeDocument/2006/relationships/tags" Target="../tags/tag346.xml"/><Relationship Id="rId51" Type="http://schemas.openxmlformats.org/officeDocument/2006/relationships/tags" Target="../tags/tag389.xml"/><Relationship Id="rId72" Type="http://schemas.openxmlformats.org/officeDocument/2006/relationships/tags" Target="../tags/tag410.xml"/><Relationship Id="rId80" Type="http://schemas.openxmlformats.org/officeDocument/2006/relationships/tags" Target="../tags/tag418.xml"/><Relationship Id="rId85" Type="http://schemas.openxmlformats.org/officeDocument/2006/relationships/tags" Target="../tags/tag423.xml"/><Relationship Id="rId93" Type="http://schemas.openxmlformats.org/officeDocument/2006/relationships/image" Target="../media/image40.png"/><Relationship Id="rId3" Type="http://schemas.openxmlformats.org/officeDocument/2006/relationships/tags" Target="../tags/tag341.xml"/><Relationship Id="rId12" Type="http://schemas.openxmlformats.org/officeDocument/2006/relationships/tags" Target="../tags/tag350.xml"/><Relationship Id="rId17" Type="http://schemas.openxmlformats.org/officeDocument/2006/relationships/tags" Target="../tags/tag355.xml"/><Relationship Id="rId25" Type="http://schemas.openxmlformats.org/officeDocument/2006/relationships/tags" Target="../tags/tag363.xml"/><Relationship Id="rId33" Type="http://schemas.openxmlformats.org/officeDocument/2006/relationships/tags" Target="../tags/tag371.xml"/><Relationship Id="rId38" Type="http://schemas.openxmlformats.org/officeDocument/2006/relationships/tags" Target="../tags/tag376.xml"/><Relationship Id="rId46" Type="http://schemas.openxmlformats.org/officeDocument/2006/relationships/tags" Target="../tags/tag384.xml"/><Relationship Id="rId59" Type="http://schemas.openxmlformats.org/officeDocument/2006/relationships/tags" Target="../tags/tag397.xml"/><Relationship Id="rId67" Type="http://schemas.openxmlformats.org/officeDocument/2006/relationships/tags" Target="../tags/tag405.xml"/><Relationship Id="rId20" Type="http://schemas.openxmlformats.org/officeDocument/2006/relationships/tags" Target="../tags/tag358.xml"/><Relationship Id="rId41" Type="http://schemas.openxmlformats.org/officeDocument/2006/relationships/tags" Target="../tags/tag379.xml"/><Relationship Id="rId54" Type="http://schemas.openxmlformats.org/officeDocument/2006/relationships/tags" Target="../tags/tag392.xml"/><Relationship Id="rId62" Type="http://schemas.openxmlformats.org/officeDocument/2006/relationships/tags" Target="../tags/tag400.xml"/><Relationship Id="rId70" Type="http://schemas.openxmlformats.org/officeDocument/2006/relationships/tags" Target="../tags/tag408.xml"/><Relationship Id="rId75" Type="http://schemas.openxmlformats.org/officeDocument/2006/relationships/tags" Target="../tags/tag413.xml"/><Relationship Id="rId83" Type="http://schemas.openxmlformats.org/officeDocument/2006/relationships/tags" Target="../tags/tag421.xml"/><Relationship Id="rId88" Type="http://schemas.openxmlformats.org/officeDocument/2006/relationships/slideLayout" Target="../slideLayouts/slideLayout133.xml"/><Relationship Id="rId91" Type="http://schemas.openxmlformats.org/officeDocument/2006/relationships/image" Target="../media/image37.emf"/><Relationship Id="rId1" Type="http://schemas.openxmlformats.org/officeDocument/2006/relationships/tags" Target="../tags/tag339.xml"/><Relationship Id="rId6" Type="http://schemas.openxmlformats.org/officeDocument/2006/relationships/tags" Target="../tags/tag344.xml"/><Relationship Id="rId15" Type="http://schemas.openxmlformats.org/officeDocument/2006/relationships/tags" Target="../tags/tag353.xml"/><Relationship Id="rId23" Type="http://schemas.openxmlformats.org/officeDocument/2006/relationships/tags" Target="../tags/tag361.xml"/><Relationship Id="rId28" Type="http://schemas.openxmlformats.org/officeDocument/2006/relationships/tags" Target="../tags/tag366.xml"/><Relationship Id="rId36" Type="http://schemas.openxmlformats.org/officeDocument/2006/relationships/tags" Target="../tags/tag374.xml"/><Relationship Id="rId49" Type="http://schemas.openxmlformats.org/officeDocument/2006/relationships/tags" Target="../tags/tag387.xml"/><Relationship Id="rId57" Type="http://schemas.openxmlformats.org/officeDocument/2006/relationships/tags" Target="../tags/tag395.xml"/><Relationship Id="rId10" Type="http://schemas.openxmlformats.org/officeDocument/2006/relationships/tags" Target="../tags/tag348.xml"/><Relationship Id="rId31" Type="http://schemas.openxmlformats.org/officeDocument/2006/relationships/tags" Target="../tags/tag369.xml"/><Relationship Id="rId44" Type="http://schemas.openxmlformats.org/officeDocument/2006/relationships/tags" Target="../tags/tag382.xml"/><Relationship Id="rId52" Type="http://schemas.openxmlformats.org/officeDocument/2006/relationships/tags" Target="../tags/tag390.xml"/><Relationship Id="rId60" Type="http://schemas.openxmlformats.org/officeDocument/2006/relationships/tags" Target="../tags/tag398.xml"/><Relationship Id="rId65" Type="http://schemas.openxmlformats.org/officeDocument/2006/relationships/tags" Target="../tags/tag403.xml"/><Relationship Id="rId73" Type="http://schemas.openxmlformats.org/officeDocument/2006/relationships/tags" Target="../tags/tag411.xml"/><Relationship Id="rId78" Type="http://schemas.openxmlformats.org/officeDocument/2006/relationships/tags" Target="../tags/tag416.xml"/><Relationship Id="rId81" Type="http://schemas.openxmlformats.org/officeDocument/2006/relationships/tags" Target="../tags/tag419.xml"/><Relationship Id="rId86" Type="http://schemas.openxmlformats.org/officeDocument/2006/relationships/tags" Target="../tags/tag424.xml"/><Relationship Id="rId94" Type="http://schemas.openxmlformats.org/officeDocument/2006/relationships/chart" Target="../charts/chart3.xml"/><Relationship Id="rId4" Type="http://schemas.openxmlformats.org/officeDocument/2006/relationships/tags" Target="../tags/tag342.xml"/><Relationship Id="rId9" Type="http://schemas.openxmlformats.org/officeDocument/2006/relationships/tags" Target="../tags/tag347.xml"/><Relationship Id="rId13" Type="http://schemas.openxmlformats.org/officeDocument/2006/relationships/tags" Target="../tags/tag351.xml"/><Relationship Id="rId18" Type="http://schemas.openxmlformats.org/officeDocument/2006/relationships/tags" Target="../tags/tag356.xml"/><Relationship Id="rId39" Type="http://schemas.openxmlformats.org/officeDocument/2006/relationships/tags" Target="../tags/tag377.xml"/><Relationship Id="rId34" Type="http://schemas.openxmlformats.org/officeDocument/2006/relationships/tags" Target="../tags/tag372.xml"/><Relationship Id="rId50" Type="http://schemas.openxmlformats.org/officeDocument/2006/relationships/tags" Target="../tags/tag388.xml"/><Relationship Id="rId55" Type="http://schemas.openxmlformats.org/officeDocument/2006/relationships/tags" Target="../tags/tag393.xml"/><Relationship Id="rId76" Type="http://schemas.openxmlformats.org/officeDocument/2006/relationships/tags" Target="../tags/tag414.xml"/><Relationship Id="rId7" Type="http://schemas.openxmlformats.org/officeDocument/2006/relationships/tags" Target="../tags/tag345.xml"/><Relationship Id="rId71" Type="http://schemas.openxmlformats.org/officeDocument/2006/relationships/tags" Target="../tags/tag409.xml"/><Relationship Id="rId92" Type="http://schemas.openxmlformats.org/officeDocument/2006/relationships/image" Target="../media/image39.jpg"/><Relationship Id="rId2" Type="http://schemas.openxmlformats.org/officeDocument/2006/relationships/tags" Target="../tags/tag340.xml"/><Relationship Id="rId29" Type="http://schemas.openxmlformats.org/officeDocument/2006/relationships/tags" Target="../tags/tag367.xml"/><Relationship Id="rId24" Type="http://schemas.openxmlformats.org/officeDocument/2006/relationships/tags" Target="../tags/tag362.xml"/><Relationship Id="rId40" Type="http://schemas.openxmlformats.org/officeDocument/2006/relationships/tags" Target="../tags/tag378.xml"/><Relationship Id="rId45" Type="http://schemas.openxmlformats.org/officeDocument/2006/relationships/tags" Target="../tags/tag383.xml"/><Relationship Id="rId66" Type="http://schemas.openxmlformats.org/officeDocument/2006/relationships/tags" Target="../tags/tag404.xml"/><Relationship Id="rId87" Type="http://schemas.openxmlformats.org/officeDocument/2006/relationships/tags" Target="../tags/tag425.xml"/><Relationship Id="rId61" Type="http://schemas.openxmlformats.org/officeDocument/2006/relationships/tags" Target="../tags/tag399.xml"/><Relationship Id="rId82" Type="http://schemas.openxmlformats.org/officeDocument/2006/relationships/tags" Target="../tags/tag420.xml"/><Relationship Id="rId19" Type="http://schemas.openxmlformats.org/officeDocument/2006/relationships/tags" Target="../tags/tag357.xml"/><Relationship Id="rId14" Type="http://schemas.openxmlformats.org/officeDocument/2006/relationships/tags" Target="../tags/tag352.xml"/><Relationship Id="rId30" Type="http://schemas.openxmlformats.org/officeDocument/2006/relationships/tags" Target="../tags/tag368.xml"/><Relationship Id="rId35" Type="http://schemas.openxmlformats.org/officeDocument/2006/relationships/tags" Target="../tags/tag373.xml"/><Relationship Id="rId56" Type="http://schemas.openxmlformats.org/officeDocument/2006/relationships/tags" Target="../tags/tag394.xml"/><Relationship Id="rId77" Type="http://schemas.openxmlformats.org/officeDocument/2006/relationships/tags" Target="../tags/tag415.xml"/></Relationships>
</file>

<file path=ppt/slides/_rels/slide12.xml.rels><?xml version="1.0" encoding="UTF-8" standalone="yes"?>
<Relationships xmlns="http://schemas.openxmlformats.org/package/2006/relationships"><Relationship Id="rId8" Type="http://schemas.openxmlformats.org/officeDocument/2006/relationships/tags" Target="../tags/tag433.xml"/><Relationship Id="rId13" Type="http://schemas.openxmlformats.org/officeDocument/2006/relationships/tags" Target="../tags/tag438.xml"/><Relationship Id="rId3" Type="http://schemas.openxmlformats.org/officeDocument/2006/relationships/tags" Target="../tags/tag428.xml"/><Relationship Id="rId7" Type="http://schemas.openxmlformats.org/officeDocument/2006/relationships/tags" Target="../tags/tag432.xml"/><Relationship Id="rId12" Type="http://schemas.openxmlformats.org/officeDocument/2006/relationships/tags" Target="../tags/tag437.xml"/><Relationship Id="rId17" Type="http://schemas.openxmlformats.org/officeDocument/2006/relationships/image" Target="../media/image37.emf"/><Relationship Id="rId2" Type="http://schemas.openxmlformats.org/officeDocument/2006/relationships/tags" Target="../tags/tag427.xml"/><Relationship Id="rId16" Type="http://schemas.openxmlformats.org/officeDocument/2006/relationships/oleObject" Target="../embeddings/oleObject143.bin"/><Relationship Id="rId1" Type="http://schemas.openxmlformats.org/officeDocument/2006/relationships/tags" Target="../tags/tag426.xml"/><Relationship Id="rId6" Type="http://schemas.openxmlformats.org/officeDocument/2006/relationships/tags" Target="../tags/tag431.xml"/><Relationship Id="rId11" Type="http://schemas.openxmlformats.org/officeDocument/2006/relationships/tags" Target="../tags/tag436.xml"/><Relationship Id="rId5" Type="http://schemas.openxmlformats.org/officeDocument/2006/relationships/tags" Target="../tags/tag430.xml"/><Relationship Id="rId15" Type="http://schemas.openxmlformats.org/officeDocument/2006/relationships/notesSlide" Target="../notesSlides/notesSlide7.xml"/><Relationship Id="rId10" Type="http://schemas.openxmlformats.org/officeDocument/2006/relationships/tags" Target="../tags/tag435.xml"/><Relationship Id="rId4" Type="http://schemas.openxmlformats.org/officeDocument/2006/relationships/tags" Target="../tags/tag429.xml"/><Relationship Id="rId9" Type="http://schemas.openxmlformats.org/officeDocument/2006/relationships/tags" Target="../tags/tag434.xml"/><Relationship Id="rId1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44.bin"/><Relationship Id="rId2" Type="http://schemas.openxmlformats.org/officeDocument/2006/relationships/slideLayout" Target="../slideLayouts/slideLayout43.xml"/><Relationship Id="rId1" Type="http://schemas.openxmlformats.org/officeDocument/2006/relationships/tags" Target="../tags/tag43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slideLayout" Target="../slideLayouts/slideLayout11.xml"/><Relationship Id="rId7" Type="http://schemas.openxmlformats.org/officeDocument/2006/relationships/image" Target="../media/image43.png"/><Relationship Id="rId2" Type="http://schemas.openxmlformats.org/officeDocument/2006/relationships/tags" Target="../tags/tag441.xml"/><Relationship Id="rId1" Type="http://schemas.openxmlformats.org/officeDocument/2006/relationships/tags" Target="../tags/tag440.xml"/><Relationship Id="rId6" Type="http://schemas.openxmlformats.org/officeDocument/2006/relationships/image" Target="../media/image12.emf"/><Relationship Id="rId5" Type="http://schemas.openxmlformats.org/officeDocument/2006/relationships/oleObject" Target="../embeddings/oleObject145.bin"/><Relationship Id="rId4"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tags" Target="../tags/tag444.xml"/><Relationship Id="rId7" Type="http://schemas.openxmlformats.org/officeDocument/2006/relationships/image" Target="../media/image37.emf"/><Relationship Id="rId2" Type="http://schemas.openxmlformats.org/officeDocument/2006/relationships/tags" Target="../tags/tag443.xml"/><Relationship Id="rId1" Type="http://schemas.openxmlformats.org/officeDocument/2006/relationships/tags" Target="../tags/tag442.xml"/><Relationship Id="rId6" Type="http://schemas.openxmlformats.org/officeDocument/2006/relationships/oleObject" Target="../embeddings/oleObject146.bin"/><Relationship Id="rId5" Type="http://schemas.openxmlformats.org/officeDocument/2006/relationships/slideLayout" Target="../slideLayouts/slideLayout3.xml"/><Relationship Id="rId4" Type="http://schemas.openxmlformats.org/officeDocument/2006/relationships/tags" Target="../tags/tag445.xml"/><Relationship Id="rId9" Type="http://schemas.openxmlformats.org/officeDocument/2006/relationships/slide" Target="slide19.xml"/></Relationships>
</file>

<file path=ppt/slides/_rels/slide16.xml.rels><?xml version="1.0" encoding="UTF-8" standalone="yes"?>
<Relationships xmlns="http://schemas.openxmlformats.org/package/2006/relationships"><Relationship Id="rId8" Type="http://schemas.openxmlformats.org/officeDocument/2006/relationships/tags" Target="../tags/tag453.xml"/><Relationship Id="rId13" Type="http://schemas.openxmlformats.org/officeDocument/2006/relationships/notesSlide" Target="../notesSlides/notesSlide9.xml"/><Relationship Id="rId3" Type="http://schemas.openxmlformats.org/officeDocument/2006/relationships/tags" Target="../tags/tag448.xml"/><Relationship Id="rId7" Type="http://schemas.openxmlformats.org/officeDocument/2006/relationships/tags" Target="../tags/tag452.xml"/><Relationship Id="rId12" Type="http://schemas.openxmlformats.org/officeDocument/2006/relationships/slideLayout" Target="../slideLayouts/slideLayout3.xml"/><Relationship Id="rId2" Type="http://schemas.openxmlformats.org/officeDocument/2006/relationships/tags" Target="../tags/tag447.xml"/><Relationship Id="rId16" Type="http://schemas.openxmlformats.org/officeDocument/2006/relationships/chart" Target="../charts/chart5.xml"/><Relationship Id="rId1" Type="http://schemas.openxmlformats.org/officeDocument/2006/relationships/tags" Target="../tags/tag446.xml"/><Relationship Id="rId6" Type="http://schemas.openxmlformats.org/officeDocument/2006/relationships/tags" Target="../tags/tag451.xml"/><Relationship Id="rId11" Type="http://schemas.openxmlformats.org/officeDocument/2006/relationships/tags" Target="../tags/tag456.xml"/><Relationship Id="rId5" Type="http://schemas.openxmlformats.org/officeDocument/2006/relationships/tags" Target="../tags/tag450.xml"/><Relationship Id="rId15" Type="http://schemas.openxmlformats.org/officeDocument/2006/relationships/image" Target="../media/image45.emf"/><Relationship Id="rId10" Type="http://schemas.openxmlformats.org/officeDocument/2006/relationships/tags" Target="../tags/tag455.xml"/><Relationship Id="rId4" Type="http://schemas.openxmlformats.org/officeDocument/2006/relationships/tags" Target="../tags/tag449.xml"/><Relationship Id="rId9" Type="http://schemas.openxmlformats.org/officeDocument/2006/relationships/tags" Target="../tags/tag454.xml"/><Relationship Id="rId14" Type="http://schemas.openxmlformats.org/officeDocument/2006/relationships/oleObject" Target="../embeddings/oleObject147.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48.bin"/><Relationship Id="rId2" Type="http://schemas.openxmlformats.org/officeDocument/2006/relationships/slideLayout" Target="../slideLayouts/slideLayout3.xml"/><Relationship Id="rId1" Type="http://schemas.openxmlformats.org/officeDocument/2006/relationships/tags" Target="../tags/tag457.xml"/><Relationship Id="rId4" Type="http://schemas.openxmlformats.org/officeDocument/2006/relationships/image" Target="../media/image45.emf"/></Relationships>
</file>

<file path=ppt/slides/_rels/slide1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slideLayout" Target="../slideLayouts/slideLayout3.xml"/><Relationship Id="rId7" Type="http://schemas.openxmlformats.org/officeDocument/2006/relationships/image" Target="../media/image46.emf"/><Relationship Id="rId2" Type="http://schemas.openxmlformats.org/officeDocument/2006/relationships/tags" Target="../tags/tag459.xml"/><Relationship Id="rId1" Type="http://schemas.openxmlformats.org/officeDocument/2006/relationships/tags" Target="../tags/tag458.xml"/><Relationship Id="rId6" Type="http://schemas.openxmlformats.org/officeDocument/2006/relationships/image" Target="../media/image11.emf"/><Relationship Id="rId5" Type="http://schemas.openxmlformats.org/officeDocument/2006/relationships/oleObject" Target="../embeddings/oleObject149.bin"/><Relationship Id="rId4" Type="http://schemas.openxmlformats.org/officeDocument/2006/relationships/notesSlide" Target="../notesSlides/notesSlide10.xml"/><Relationship Id="rId9" Type="http://schemas.openxmlformats.org/officeDocument/2006/relationships/hyperlink" Target="http://mp2vmsd105/powerbireports/powerbi/Distribution/OPERATIONS%20AND%20SUPPORT/Planning%20and%20GIS/Voting%20station%20dashboard?rs:Command=Render&amp;rc:Toolbar=false" TargetMode="External"/></Relationships>
</file>

<file path=ppt/slides/_rels/slide19.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tags" Target="../tags/tag462.xml"/><Relationship Id="rId7" Type="http://schemas.openxmlformats.org/officeDocument/2006/relationships/image" Target="../media/image37.emf"/><Relationship Id="rId2" Type="http://schemas.openxmlformats.org/officeDocument/2006/relationships/tags" Target="../tags/tag461.xml"/><Relationship Id="rId1" Type="http://schemas.openxmlformats.org/officeDocument/2006/relationships/tags" Target="../tags/tag460.xml"/><Relationship Id="rId6" Type="http://schemas.openxmlformats.org/officeDocument/2006/relationships/oleObject" Target="../embeddings/oleObject150.bin"/><Relationship Id="rId5" Type="http://schemas.openxmlformats.org/officeDocument/2006/relationships/slideLayout" Target="../slideLayouts/slideLayout3.xml"/><Relationship Id="rId4" Type="http://schemas.openxmlformats.org/officeDocument/2006/relationships/tags" Target="../tags/tag463.xml"/><Relationship Id="rId9" Type="http://schemas.openxmlformats.org/officeDocument/2006/relationships/slide" Target="slide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94.xml"/><Relationship Id="rId5" Type="http://schemas.openxmlformats.org/officeDocument/2006/relationships/image" Target="../media/image29.emf"/><Relationship Id="rId4" Type="http://schemas.openxmlformats.org/officeDocument/2006/relationships/oleObject" Target="../embeddings/oleObject134.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51.bin"/><Relationship Id="rId2" Type="http://schemas.openxmlformats.org/officeDocument/2006/relationships/slideLayout" Target="../slideLayouts/slideLayout2.xml"/><Relationship Id="rId1" Type="http://schemas.openxmlformats.org/officeDocument/2006/relationships/tags" Target="../tags/tag464.xml"/><Relationship Id="rId4" Type="http://schemas.openxmlformats.org/officeDocument/2006/relationships/image" Target="../media/image30.emf"/></Relationships>
</file>

<file path=ppt/slides/_rels/slide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95.xml"/><Relationship Id="rId5" Type="http://schemas.openxmlformats.org/officeDocument/2006/relationships/image" Target="../media/image30.emf"/><Relationship Id="rId4" Type="http://schemas.openxmlformats.org/officeDocument/2006/relationships/oleObject" Target="../embeddings/oleObject135.bin"/></Relationships>
</file>

<file path=ppt/slides/_rels/slide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oleObject" Target="../embeddings/oleObject136.bin"/><Relationship Id="rId7" Type="http://schemas.openxmlformats.org/officeDocument/2006/relationships/image" Target="../media/image33.png"/><Relationship Id="rId2" Type="http://schemas.openxmlformats.org/officeDocument/2006/relationships/slideLayout" Target="../slideLayouts/slideLayout54.xml"/><Relationship Id="rId1" Type="http://schemas.openxmlformats.org/officeDocument/2006/relationships/tags" Target="../tags/tag196.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11.emf"/><Relationship Id="rId9"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37.bin"/><Relationship Id="rId2" Type="http://schemas.openxmlformats.org/officeDocument/2006/relationships/slideLayout" Target="../slideLayouts/slideLayout2.xml"/><Relationship Id="rId1" Type="http://schemas.openxmlformats.org/officeDocument/2006/relationships/tags" Target="../tags/tag197.xml"/><Relationship Id="rId4" Type="http://schemas.openxmlformats.org/officeDocument/2006/relationships/image" Target="../media/image37.emf"/></Relationships>
</file>

<file path=ppt/slides/_rels/slide6.xml.rels><?xml version="1.0" encoding="UTF-8" standalone="yes"?>
<Relationships xmlns="http://schemas.openxmlformats.org/package/2006/relationships"><Relationship Id="rId26" Type="http://schemas.openxmlformats.org/officeDocument/2006/relationships/tags" Target="../tags/tag223.xml"/><Relationship Id="rId21" Type="http://schemas.openxmlformats.org/officeDocument/2006/relationships/tags" Target="../tags/tag218.xml"/><Relationship Id="rId42" Type="http://schemas.openxmlformats.org/officeDocument/2006/relationships/tags" Target="../tags/tag239.xml"/><Relationship Id="rId47" Type="http://schemas.openxmlformats.org/officeDocument/2006/relationships/tags" Target="../tags/tag244.xml"/><Relationship Id="rId63" Type="http://schemas.openxmlformats.org/officeDocument/2006/relationships/tags" Target="../tags/tag260.xml"/><Relationship Id="rId68" Type="http://schemas.openxmlformats.org/officeDocument/2006/relationships/oleObject" Target="../embeddings/oleObject138.bin"/><Relationship Id="rId7" Type="http://schemas.openxmlformats.org/officeDocument/2006/relationships/tags" Target="../tags/tag204.xml"/><Relationship Id="rId2" Type="http://schemas.openxmlformats.org/officeDocument/2006/relationships/tags" Target="../tags/tag199.xml"/><Relationship Id="rId16" Type="http://schemas.openxmlformats.org/officeDocument/2006/relationships/tags" Target="../tags/tag213.xml"/><Relationship Id="rId29" Type="http://schemas.openxmlformats.org/officeDocument/2006/relationships/tags" Target="../tags/tag226.xml"/><Relationship Id="rId11" Type="http://schemas.openxmlformats.org/officeDocument/2006/relationships/tags" Target="../tags/tag208.xml"/><Relationship Id="rId24" Type="http://schemas.openxmlformats.org/officeDocument/2006/relationships/tags" Target="../tags/tag221.xml"/><Relationship Id="rId32" Type="http://schemas.openxmlformats.org/officeDocument/2006/relationships/tags" Target="../tags/tag229.xml"/><Relationship Id="rId37" Type="http://schemas.openxmlformats.org/officeDocument/2006/relationships/tags" Target="../tags/tag234.xml"/><Relationship Id="rId40" Type="http://schemas.openxmlformats.org/officeDocument/2006/relationships/tags" Target="../tags/tag237.xml"/><Relationship Id="rId45" Type="http://schemas.openxmlformats.org/officeDocument/2006/relationships/tags" Target="../tags/tag242.xml"/><Relationship Id="rId53" Type="http://schemas.openxmlformats.org/officeDocument/2006/relationships/tags" Target="../tags/tag250.xml"/><Relationship Id="rId58" Type="http://schemas.openxmlformats.org/officeDocument/2006/relationships/tags" Target="../tags/tag255.xml"/><Relationship Id="rId66" Type="http://schemas.openxmlformats.org/officeDocument/2006/relationships/tags" Target="../tags/tag263.xml"/><Relationship Id="rId5" Type="http://schemas.openxmlformats.org/officeDocument/2006/relationships/tags" Target="../tags/tag202.xml"/><Relationship Id="rId61" Type="http://schemas.openxmlformats.org/officeDocument/2006/relationships/tags" Target="../tags/tag258.xml"/><Relationship Id="rId19" Type="http://schemas.openxmlformats.org/officeDocument/2006/relationships/tags" Target="../tags/tag216.xml"/><Relationship Id="rId14" Type="http://schemas.openxmlformats.org/officeDocument/2006/relationships/tags" Target="../tags/tag211.xml"/><Relationship Id="rId22" Type="http://schemas.openxmlformats.org/officeDocument/2006/relationships/tags" Target="../tags/tag219.xml"/><Relationship Id="rId27" Type="http://schemas.openxmlformats.org/officeDocument/2006/relationships/tags" Target="../tags/tag224.xml"/><Relationship Id="rId30" Type="http://schemas.openxmlformats.org/officeDocument/2006/relationships/tags" Target="../tags/tag227.xml"/><Relationship Id="rId35" Type="http://schemas.openxmlformats.org/officeDocument/2006/relationships/tags" Target="../tags/tag232.xml"/><Relationship Id="rId43" Type="http://schemas.openxmlformats.org/officeDocument/2006/relationships/tags" Target="../tags/tag240.xml"/><Relationship Id="rId48" Type="http://schemas.openxmlformats.org/officeDocument/2006/relationships/tags" Target="../tags/tag245.xml"/><Relationship Id="rId56" Type="http://schemas.openxmlformats.org/officeDocument/2006/relationships/tags" Target="../tags/tag253.xml"/><Relationship Id="rId64" Type="http://schemas.openxmlformats.org/officeDocument/2006/relationships/tags" Target="../tags/tag261.xml"/><Relationship Id="rId69" Type="http://schemas.openxmlformats.org/officeDocument/2006/relationships/image" Target="../media/image37.emf"/><Relationship Id="rId8" Type="http://schemas.openxmlformats.org/officeDocument/2006/relationships/tags" Target="../tags/tag205.xml"/><Relationship Id="rId51" Type="http://schemas.openxmlformats.org/officeDocument/2006/relationships/tags" Target="../tags/tag248.xml"/><Relationship Id="rId3" Type="http://schemas.openxmlformats.org/officeDocument/2006/relationships/tags" Target="../tags/tag200.xml"/><Relationship Id="rId12" Type="http://schemas.openxmlformats.org/officeDocument/2006/relationships/tags" Target="../tags/tag209.xml"/><Relationship Id="rId17" Type="http://schemas.openxmlformats.org/officeDocument/2006/relationships/tags" Target="../tags/tag214.xml"/><Relationship Id="rId25" Type="http://schemas.openxmlformats.org/officeDocument/2006/relationships/tags" Target="../tags/tag222.xml"/><Relationship Id="rId33" Type="http://schemas.openxmlformats.org/officeDocument/2006/relationships/tags" Target="../tags/tag230.xml"/><Relationship Id="rId38" Type="http://schemas.openxmlformats.org/officeDocument/2006/relationships/tags" Target="../tags/tag235.xml"/><Relationship Id="rId46" Type="http://schemas.openxmlformats.org/officeDocument/2006/relationships/tags" Target="../tags/tag243.xml"/><Relationship Id="rId59" Type="http://schemas.openxmlformats.org/officeDocument/2006/relationships/tags" Target="../tags/tag256.xml"/><Relationship Id="rId67" Type="http://schemas.openxmlformats.org/officeDocument/2006/relationships/slideLayout" Target="../slideLayouts/slideLayout11.xml"/><Relationship Id="rId20" Type="http://schemas.openxmlformats.org/officeDocument/2006/relationships/tags" Target="../tags/tag217.xml"/><Relationship Id="rId41" Type="http://schemas.openxmlformats.org/officeDocument/2006/relationships/tags" Target="../tags/tag238.xml"/><Relationship Id="rId54" Type="http://schemas.openxmlformats.org/officeDocument/2006/relationships/tags" Target="../tags/tag251.xml"/><Relationship Id="rId62" Type="http://schemas.openxmlformats.org/officeDocument/2006/relationships/tags" Target="../tags/tag259.xml"/><Relationship Id="rId70" Type="http://schemas.openxmlformats.org/officeDocument/2006/relationships/chart" Target="../charts/chart1.xml"/><Relationship Id="rId1" Type="http://schemas.openxmlformats.org/officeDocument/2006/relationships/tags" Target="../tags/tag198.xml"/><Relationship Id="rId6" Type="http://schemas.openxmlformats.org/officeDocument/2006/relationships/tags" Target="../tags/tag203.xml"/><Relationship Id="rId15" Type="http://schemas.openxmlformats.org/officeDocument/2006/relationships/tags" Target="../tags/tag212.xml"/><Relationship Id="rId23" Type="http://schemas.openxmlformats.org/officeDocument/2006/relationships/tags" Target="../tags/tag220.xml"/><Relationship Id="rId28" Type="http://schemas.openxmlformats.org/officeDocument/2006/relationships/tags" Target="../tags/tag225.xml"/><Relationship Id="rId36" Type="http://schemas.openxmlformats.org/officeDocument/2006/relationships/tags" Target="../tags/tag233.xml"/><Relationship Id="rId49" Type="http://schemas.openxmlformats.org/officeDocument/2006/relationships/tags" Target="../tags/tag246.xml"/><Relationship Id="rId57" Type="http://schemas.openxmlformats.org/officeDocument/2006/relationships/tags" Target="../tags/tag254.xml"/><Relationship Id="rId10" Type="http://schemas.openxmlformats.org/officeDocument/2006/relationships/tags" Target="../tags/tag207.xml"/><Relationship Id="rId31" Type="http://schemas.openxmlformats.org/officeDocument/2006/relationships/tags" Target="../tags/tag228.xml"/><Relationship Id="rId44" Type="http://schemas.openxmlformats.org/officeDocument/2006/relationships/tags" Target="../tags/tag241.xml"/><Relationship Id="rId52" Type="http://schemas.openxmlformats.org/officeDocument/2006/relationships/tags" Target="../tags/tag249.xml"/><Relationship Id="rId60" Type="http://schemas.openxmlformats.org/officeDocument/2006/relationships/tags" Target="../tags/tag257.xml"/><Relationship Id="rId65" Type="http://schemas.openxmlformats.org/officeDocument/2006/relationships/tags" Target="../tags/tag262.xml"/><Relationship Id="rId4" Type="http://schemas.openxmlformats.org/officeDocument/2006/relationships/tags" Target="../tags/tag201.xml"/><Relationship Id="rId9" Type="http://schemas.openxmlformats.org/officeDocument/2006/relationships/tags" Target="../tags/tag206.xml"/><Relationship Id="rId13" Type="http://schemas.openxmlformats.org/officeDocument/2006/relationships/tags" Target="../tags/tag210.xml"/><Relationship Id="rId18" Type="http://schemas.openxmlformats.org/officeDocument/2006/relationships/tags" Target="../tags/tag215.xml"/><Relationship Id="rId39" Type="http://schemas.openxmlformats.org/officeDocument/2006/relationships/tags" Target="../tags/tag236.xml"/><Relationship Id="rId34" Type="http://schemas.openxmlformats.org/officeDocument/2006/relationships/tags" Target="../tags/tag231.xml"/><Relationship Id="rId50" Type="http://schemas.openxmlformats.org/officeDocument/2006/relationships/tags" Target="../tags/tag247.xml"/><Relationship Id="rId55" Type="http://schemas.openxmlformats.org/officeDocument/2006/relationships/tags" Target="../tags/tag252.xml"/></Relationships>
</file>

<file path=ppt/slides/_rels/slide7.xml.rels><?xml version="1.0" encoding="UTF-8" standalone="yes"?>
<Relationships xmlns="http://schemas.openxmlformats.org/package/2006/relationships"><Relationship Id="rId13" Type="http://schemas.openxmlformats.org/officeDocument/2006/relationships/tags" Target="../tags/tag276.xml"/><Relationship Id="rId18" Type="http://schemas.openxmlformats.org/officeDocument/2006/relationships/tags" Target="../tags/tag281.xml"/><Relationship Id="rId26" Type="http://schemas.openxmlformats.org/officeDocument/2006/relationships/tags" Target="../tags/tag289.xml"/><Relationship Id="rId39" Type="http://schemas.openxmlformats.org/officeDocument/2006/relationships/tags" Target="../tags/tag302.xml"/><Relationship Id="rId21" Type="http://schemas.openxmlformats.org/officeDocument/2006/relationships/tags" Target="../tags/tag284.xml"/><Relationship Id="rId34" Type="http://schemas.openxmlformats.org/officeDocument/2006/relationships/tags" Target="../tags/tag297.xml"/><Relationship Id="rId42" Type="http://schemas.openxmlformats.org/officeDocument/2006/relationships/tags" Target="../tags/tag305.xml"/><Relationship Id="rId47" Type="http://schemas.openxmlformats.org/officeDocument/2006/relationships/tags" Target="../tags/tag310.xml"/><Relationship Id="rId50" Type="http://schemas.openxmlformats.org/officeDocument/2006/relationships/tags" Target="../tags/tag313.xml"/><Relationship Id="rId55" Type="http://schemas.openxmlformats.org/officeDocument/2006/relationships/tags" Target="../tags/tag318.xml"/><Relationship Id="rId7" Type="http://schemas.openxmlformats.org/officeDocument/2006/relationships/tags" Target="../tags/tag270.xml"/><Relationship Id="rId2" Type="http://schemas.openxmlformats.org/officeDocument/2006/relationships/tags" Target="../tags/tag265.xml"/><Relationship Id="rId16" Type="http://schemas.openxmlformats.org/officeDocument/2006/relationships/tags" Target="../tags/tag279.xml"/><Relationship Id="rId29" Type="http://schemas.openxmlformats.org/officeDocument/2006/relationships/tags" Target="../tags/tag292.xml"/><Relationship Id="rId11" Type="http://schemas.openxmlformats.org/officeDocument/2006/relationships/tags" Target="../tags/tag274.xml"/><Relationship Id="rId24" Type="http://schemas.openxmlformats.org/officeDocument/2006/relationships/tags" Target="../tags/tag287.xml"/><Relationship Id="rId32" Type="http://schemas.openxmlformats.org/officeDocument/2006/relationships/tags" Target="../tags/tag295.xml"/><Relationship Id="rId37" Type="http://schemas.openxmlformats.org/officeDocument/2006/relationships/tags" Target="../tags/tag300.xml"/><Relationship Id="rId40" Type="http://schemas.openxmlformats.org/officeDocument/2006/relationships/tags" Target="../tags/tag303.xml"/><Relationship Id="rId45" Type="http://schemas.openxmlformats.org/officeDocument/2006/relationships/tags" Target="../tags/tag308.xml"/><Relationship Id="rId53" Type="http://schemas.openxmlformats.org/officeDocument/2006/relationships/tags" Target="../tags/tag316.xml"/><Relationship Id="rId58" Type="http://schemas.openxmlformats.org/officeDocument/2006/relationships/oleObject" Target="../embeddings/oleObject139.bin"/><Relationship Id="rId5" Type="http://schemas.openxmlformats.org/officeDocument/2006/relationships/tags" Target="../tags/tag268.xml"/><Relationship Id="rId19" Type="http://schemas.openxmlformats.org/officeDocument/2006/relationships/tags" Target="../tags/tag282.xml"/><Relationship Id="rId4" Type="http://schemas.openxmlformats.org/officeDocument/2006/relationships/tags" Target="../tags/tag267.xml"/><Relationship Id="rId9" Type="http://schemas.openxmlformats.org/officeDocument/2006/relationships/tags" Target="../tags/tag272.xml"/><Relationship Id="rId14" Type="http://schemas.openxmlformats.org/officeDocument/2006/relationships/tags" Target="../tags/tag277.xml"/><Relationship Id="rId22" Type="http://schemas.openxmlformats.org/officeDocument/2006/relationships/tags" Target="../tags/tag285.xml"/><Relationship Id="rId27" Type="http://schemas.openxmlformats.org/officeDocument/2006/relationships/tags" Target="../tags/tag290.xml"/><Relationship Id="rId30" Type="http://schemas.openxmlformats.org/officeDocument/2006/relationships/tags" Target="../tags/tag293.xml"/><Relationship Id="rId35" Type="http://schemas.openxmlformats.org/officeDocument/2006/relationships/tags" Target="../tags/tag298.xml"/><Relationship Id="rId43" Type="http://schemas.openxmlformats.org/officeDocument/2006/relationships/tags" Target="../tags/tag306.xml"/><Relationship Id="rId48" Type="http://schemas.openxmlformats.org/officeDocument/2006/relationships/tags" Target="../tags/tag311.xml"/><Relationship Id="rId56" Type="http://schemas.openxmlformats.org/officeDocument/2006/relationships/slideLayout" Target="../slideLayouts/slideLayout49.xml"/><Relationship Id="rId8" Type="http://schemas.openxmlformats.org/officeDocument/2006/relationships/tags" Target="../tags/tag271.xml"/><Relationship Id="rId51" Type="http://schemas.openxmlformats.org/officeDocument/2006/relationships/tags" Target="../tags/tag314.xml"/><Relationship Id="rId3" Type="http://schemas.openxmlformats.org/officeDocument/2006/relationships/tags" Target="../tags/tag266.xml"/><Relationship Id="rId12" Type="http://schemas.openxmlformats.org/officeDocument/2006/relationships/tags" Target="../tags/tag275.xml"/><Relationship Id="rId17" Type="http://schemas.openxmlformats.org/officeDocument/2006/relationships/tags" Target="../tags/tag280.xml"/><Relationship Id="rId25" Type="http://schemas.openxmlformats.org/officeDocument/2006/relationships/tags" Target="../tags/tag288.xml"/><Relationship Id="rId33" Type="http://schemas.openxmlformats.org/officeDocument/2006/relationships/tags" Target="../tags/tag296.xml"/><Relationship Id="rId38" Type="http://schemas.openxmlformats.org/officeDocument/2006/relationships/tags" Target="../tags/tag301.xml"/><Relationship Id="rId46" Type="http://schemas.openxmlformats.org/officeDocument/2006/relationships/tags" Target="../tags/tag309.xml"/><Relationship Id="rId59" Type="http://schemas.openxmlformats.org/officeDocument/2006/relationships/image" Target="../media/image30.emf"/><Relationship Id="rId20" Type="http://schemas.openxmlformats.org/officeDocument/2006/relationships/tags" Target="../tags/tag283.xml"/><Relationship Id="rId41" Type="http://schemas.openxmlformats.org/officeDocument/2006/relationships/tags" Target="../tags/tag304.xml"/><Relationship Id="rId54" Type="http://schemas.openxmlformats.org/officeDocument/2006/relationships/tags" Target="../tags/tag317.xml"/><Relationship Id="rId1" Type="http://schemas.openxmlformats.org/officeDocument/2006/relationships/tags" Target="../tags/tag264.xml"/><Relationship Id="rId6" Type="http://schemas.openxmlformats.org/officeDocument/2006/relationships/tags" Target="../tags/tag269.xml"/><Relationship Id="rId15" Type="http://schemas.openxmlformats.org/officeDocument/2006/relationships/tags" Target="../tags/tag278.xml"/><Relationship Id="rId23" Type="http://schemas.openxmlformats.org/officeDocument/2006/relationships/tags" Target="../tags/tag286.xml"/><Relationship Id="rId28" Type="http://schemas.openxmlformats.org/officeDocument/2006/relationships/tags" Target="../tags/tag291.xml"/><Relationship Id="rId36" Type="http://schemas.openxmlformats.org/officeDocument/2006/relationships/tags" Target="../tags/tag299.xml"/><Relationship Id="rId49" Type="http://schemas.openxmlformats.org/officeDocument/2006/relationships/tags" Target="../tags/tag312.xml"/><Relationship Id="rId57" Type="http://schemas.openxmlformats.org/officeDocument/2006/relationships/notesSlide" Target="../notesSlides/notesSlide3.xml"/><Relationship Id="rId10" Type="http://schemas.openxmlformats.org/officeDocument/2006/relationships/tags" Target="../tags/tag273.xml"/><Relationship Id="rId31" Type="http://schemas.openxmlformats.org/officeDocument/2006/relationships/tags" Target="../tags/tag294.xml"/><Relationship Id="rId44" Type="http://schemas.openxmlformats.org/officeDocument/2006/relationships/tags" Target="../tags/tag307.xml"/><Relationship Id="rId52" Type="http://schemas.openxmlformats.org/officeDocument/2006/relationships/tags" Target="../tags/tag315.xml"/><Relationship Id="rId60"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tags" Target="../tags/tag321.xml"/><Relationship Id="rId7" Type="http://schemas.openxmlformats.org/officeDocument/2006/relationships/image" Target="../media/image37.emf"/><Relationship Id="rId2" Type="http://schemas.openxmlformats.org/officeDocument/2006/relationships/tags" Target="../tags/tag320.xml"/><Relationship Id="rId1" Type="http://schemas.openxmlformats.org/officeDocument/2006/relationships/tags" Target="../tags/tag319.xml"/><Relationship Id="rId6" Type="http://schemas.openxmlformats.org/officeDocument/2006/relationships/oleObject" Target="../embeddings/oleObject140.bin"/><Relationship Id="rId5" Type="http://schemas.openxmlformats.org/officeDocument/2006/relationships/slideLayout" Target="../slideLayouts/slideLayout3.xml"/><Relationship Id="rId4" Type="http://schemas.openxmlformats.org/officeDocument/2006/relationships/tags" Target="../tags/tag322.xml"/><Relationship Id="rId9" Type="http://schemas.openxmlformats.org/officeDocument/2006/relationships/slide" Target="slide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
        <p:nvSpPr>
          <p:cNvPr id="4" name="Text Placeholder 3"/>
          <p:cNvSpPr>
            <a:spLocks noGrp="1"/>
          </p:cNvSpPr>
          <p:nvPr>
            <p:ph type="body" sz="quarter" idx="10"/>
          </p:nvPr>
        </p:nvSpPr>
        <p:spPr/>
        <p:txBody>
          <a:bodyPr/>
          <a:lstStyle/>
          <a:p>
            <a:endParaRPr lang="en-ZA"/>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30714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50BA352-7DB0-480C-8983-BE9F11AEF5D9}"/>
              </a:ext>
            </a:extLst>
          </p:cNvPr>
          <p:cNvGraphicFramePr>
            <a:graphicFrameLocks noChangeAspect="1"/>
          </p:cNvGraphicFramePr>
          <p:nvPr>
            <p:custDataLst>
              <p:tags r:id="rId1"/>
            </p:custDataLst>
            <p:extLst>
              <p:ext uri="{D42A27DB-BD31-4B8C-83A1-F6EECF244321}">
                <p14:modId xmlns:p14="http://schemas.microsoft.com/office/powerpoint/2010/main" val="35425339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425" imgH="426" progId="TCLayout.ActiveDocument.1">
                  <p:embed/>
                </p:oleObj>
              </mc:Choice>
              <mc:Fallback>
                <p:oleObj name="think-cell Slide" r:id="rId19" imgW="425" imgH="426" progId="TCLayout.ActiveDocument.1">
                  <p:embed/>
                  <p:pic>
                    <p:nvPicPr>
                      <p:cNvPr id="4" name="Object 3" hidden="1">
                        <a:extLst>
                          <a:ext uri="{FF2B5EF4-FFF2-40B4-BE49-F238E27FC236}">
                            <a16:creationId xmlns:a16="http://schemas.microsoft.com/office/drawing/2014/main" id="{650BA352-7DB0-480C-8983-BE9F11AEF5D9}"/>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32175A6E-DD06-ABBB-22F0-1E4C3665439A}"/>
              </a:ext>
            </a:extLst>
          </p:cNvPr>
          <p:cNvSpPr/>
          <p:nvPr/>
        </p:nvSpPr>
        <p:spPr>
          <a:xfrm>
            <a:off x="84783" y="1041622"/>
            <a:ext cx="11895018" cy="5759990"/>
          </a:xfrm>
          <a:prstGeom prst="rect">
            <a:avLst/>
          </a:prstGeom>
          <a:solidFill>
            <a:schemeClr val="bg1">
              <a:lumMod val="95000"/>
            </a:schemeClr>
          </a:solidFill>
          <a:ln w="952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500" b="0" i="0" u="none" strike="noStrike" kern="1200" cap="none" spc="0" normalizeH="0" baseline="0" noProof="0">
              <a:ln>
                <a:noFill/>
              </a:ln>
              <a:solidFill>
                <a:srgbClr val="003896"/>
              </a:solidFill>
              <a:effectLst/>
              <a:uLnTx/>
              <a:uFillTx/>
              <a:latin typeface="Arial" panose="020B0604020202020204"/>
              <a:ea typeface="+mn-ea"/>
              <a:cs typeface="+mn-cs"/>
            </a:endParaRPr>
          </a:p>
        </p:txBody>
      </p:sp>
      <p:grpSp>
        <p:nvGrpSpPr>
          <p:cNvPr id="45" name="Group 10">
            <a:extLst>
              <a:ext uri="{FF2B5EF4-FFF2-40B4-BE49-F238E27FC236}">
                <a16:creationId xmlns:a16="http://schemas.microsoft.com/office/drawing/2014/main" id="{7C9F052D-0090-B05A-FA54-758032AAF95F}"/>
              </a:ext>
            </a:extLst>
          </p:cNvPr>
          <p:cNvGrpSpPr>
            <a:grpSpLocks/>
          </p:cNvGrpSpPr>
          <p:nvPr>
            <p:custDataLst>
              <p:tags r:id="rId2"/>
            </p:custDataLst>
          </p:nvPr>
        </p:nvGrpSpPr>
        <p:grpSpPr bwMode="auto">
          <a:xfrm>
            <a:off x="9305541" y="4815193"/>
            <a:ext cx="2361219" cy="1309234"/>
            <a:chOff x="345" y="1422"/>
            <a:chExt cx="1958" cy="1076"/>
          </a:xfrm>
        </p:grpSpPr>
        <p:pic>
          <p:nvPicPr>
            <p:cNvPr id="46" name="Picture 11" descr="STAMP">
              <a:extLst>
                <a:ext uri="{FF2B5EF4-FFF2-40B4-BE49-F238E27FC236}">
                  <a16:creationId xmlns:a16="http://schemas.microsoft.com/office/drawing/2014/main" id="{10E51C4F-13A1-5BCD-C0E3-4288178E1176}"/>
                </a:ext>
              </a:extLst>
            </p:cNvPr>
            <p:cNvPicPr>
              <a:picLocks noChangeAspect="1" noChangeArrowheads="1"/>
            </p:cNvPicPr>
            <p:nvPr>
              <p:custDataLst>
                <p:tags r:id="rId15"/>
              </p:custDataLst>
            </p:nvPr>
          </p:nvPicPr>
          <p:blipFill>
            <a:blip r:embed="rId21" cstate="email">
              <a:extLst>
                <a:ext uri="{28A0092B-C50C-407E-A947-70E740481C1C}">
                  <a14:useLocalDpi xmlns:a14="http://schemas.microsoft.com/office/drawing/2010/main"/>
                </a:ext>
              </a:extLst>
            </a:blip>
            <a:srcRect/>
            <a:stretch>
              <a:fillRect/>
            </a:stretch>
          </p:blipFill>
          <p:spPr bwMode="auto">
            <a:xfrm>
              <a:off x="345" y="1422"/>
              <a:ext cx="1958" cy="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ectangle 12">
              <a:extLst>
                <a:ext uri="{FF2B5EF4-FFF2-40B4-BE49-F238E27FC236}">
                  <a16:creationId xmlns:a16="http://schemas.microsoft.com/office/drawing/2014/main" id="{AAF75892-72EB-F562-94E2-37F1814C062A}"/>
                </a:ext>
              </a:extLst>
            </p:cNvPr>
            <p:cNvSpPr>
              <a:spLocks noChangeArrowheads="1"/>
            </p:cNvSpPr>
            <p:nvPr>
              <p:custDataLst>
                <p:tags r:id="rId16"/>
              </p:custDataLst>
            </p:nvPr>
          </p:nvSpPr>
          <p:spPr bwMode="auto">
            <a:xfrm rot="900000">
              <a:off x="508" y="2171"/>
              <a:ext cx="681"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89000" eaLnBrk="0" hangingPunct="0">
                <a:lnSpc>
                  <a:spcPct val="90000"/>
                </a:lnSpc>
                <a:spcBef>
                  <a:spcPct val="100000"/>
                </a:spcBef>
                <a:buClr>
                  <a:srgbClr val="8C7F6D"/>
                </a:buClr>
                <a:buChar char="•"/>
                <a:defRPr sz="2000">
                  <a:solidFill>
                    <a:srgbClr val="003896"/>
                  </a:solidFill>
                  <a:latin typeface="Arial" panose="020B0604020202020204" pitchFamily="34" charset="0"/>
                  <a:cs typeface="Arial" panose="020B0604020202020204" pitchFamily="34" charset="0"/>
                </a:defRPr>
              </a:lvl1pPr>
              <a:lvl2pPr marL="742950" indent="-285750" defTabSz="889000" eaLnBrk="0" hangingPunct="0">
                <a:lnSpc>
                  <a:spcPct val="90000"/>
                </a:lnSpc>
                <a:spcBef>
                  <a:spcPct val="100000"/>
                </a:spcBef>
                <a:buClr>
                  <a:srgbClr val="8C7F6D"/>
                </a:buClr>
                <a:buChar char="•"/>
                <a:defRPr>
                  <a:solidFill>
                    <a:srgbClr val="003896"/>
                  </a:solidFill>
                  <a:latin typeface="Arial" panose="020B0604020202020204" pitchFamily="34" charset="0"/>
                  <a:cs typeface="Arial" panose="020B0604020202020204" pitchFamily="34" charset="0"/>
                </a:defRPr>
              </a:lvl2pPr>
              <a:lvl3pPr marL="1143000" indent="-228600" defTabSz="889000" eaLnBrk="0" hangingPunct="0">
                <a:lnSpc>
                  <a:spcPct val="90000"/>
                </a:lnSpc>
                <a:spcBef>
                  <a:spcPct val="100000"/>
                </a:spcBef>
                <a:buClr>
                  <a:srgbClr val="8C7F6D"/>
                </a:buClr>
                <a:buChar char="•"/>
                <a:defRPr sz="1600">
                  <a:solidFill>
                    <a:srgbClr val="003896"/>
                  </a:solidFill>
                  <a:latin typeface="Arial" panose="020B0604020202020204" pitchFamily="34" charset="0"/>
                  <a:cs typeface="Arial" panose="020B0604020202020204" pitchFamily="34" charset="0"/>
                </a:defRPr>
              </a:lvl3pPr>
              <a:lvl4pPr marL="1600200" indent="-228600" defTabSz="889000" eaLnBrk="0" hangingPunct="0">
                <a:lnSpc>
                  <a:spcPct val="90000"/>
                </a:lnSpc>
                <a:spcBef>
                  <a:spcPct val="100000"/>
                </a:spcBef>
                <a:buClr>
                  <a:srgbClr val="8C7F6D"/>
                </a:buClr>
                <a:buChar char="•"/>
                <a:defRPr sz="1400">
                  <a:solidFill>
                    <a:srgbClr val="003896"/>
                  </a:solidFill>
                  <a:latin typeface="Arial" panose="020B0604020202020204" pitchFamily="34" charset="0"/>
                  <a:cs typeface="Arial" panose="020B0604020202020204" pitchFamily="34" charset="0"/>
                </a:defRPr>
              </a:lvl4pPr>
              <a:lvl5pPr marL="2057400" indent="-228600" defTabSz="889000" eaLnBrk="0" hangingPunct="0">
                <a:lnSpc>
                  <a:spcPct val="90000"/>
                </a:lnSpc>
                <a:spcBef>
                  <a:spcPct val="100000"/>
                </a:spcBef>
                <a:buClr>
                  <a:srgbClr val="8C7F6D"/>
                </a:buClr>
                <a:buChar char="•"/>
                <a:defRPr sz="1400">
                  <a:solidFill>
                    <a:srgbClr val="003896"/>
                  </a:solidFill>
                  <a:latin typeface="Arial" panose="020B0604020202020204" pitchFamily="34" charset="0"/>
                  <a:cs typeface="Arial" panose="020B0604020202020204" pitchFamily="34" charset="0"/>
                </a:defRPr>
              </a:lvl5pPr>
              <a:lvl6pPr marL="2514600" indent="-228600" defTabSz="8890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6pPr>
              <a:lvl7pPr marL="2971800" indent="-228600" defTabSz="8890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7pPr>
              <a:lvl8pPr marL="3429000" indent="-228600" defTabSz="8890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8pPr>
              <a:lvl9pPr marL="3886200" indent="-228600" defTabSz="8890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9pPr>
            </a:lstStyle>
            <a:p>
              <a:pPr marL="0" marR="0" lvl="0" indent="0" algn="l" defTabSz="889000" rtl="0" eaLnBrk="1" fontAlgn="auto" latinLnBrk="0" hangingPunct="1">
                <a:lnSpc>
                  <a:spcPct val="100000"/>
                </a:lnSpc>
                <a:spcBef>
                  <a:spcPct val="0"/>
                </a:spcBef>
                <a:spcAft>
                  <a:spcPts val="0"/>
                </a:spcAft>
                <a:buClr>
                  <a:srgbClr val="8C7F6D"/>
                </a:buClr>
                <a:buSzTx/>
                <a:buFontTx/>
                <a:buNone/>
                <a:tabLst/>
                <a:defRPr/>
              </a:pPr>
              <a:r>
                <a:rPr kumimoji="0" lang="en-ZA" altLang="en-US" sz="1400" b="0" i="0" u="none" strike="noStrike" kern="1200" cap="none" spc="0" normalizeH="0" baseline="0" noProof="0">
                  <a:ln>
                    <a:noFill/>
                  </a:ln>
                  <a:solidFill>
                    <a:srgbClr val="FF0000"/>
                  </a:solidFill>
                  <a:effectLst/>
                  <a:uLnTx/>
                  <a:uFillTx/>
                  <a:latin typeface="Gill Sans MT" panose="020B0502020104020203" pitchFamily="34" charset="0"/>
                  <a:ea typeface="+mn-ea"/>
                  <a:cs typeface="Arial" panose="020B0604020202020204" pitchFamily="34" charset="0"/>
                </a:rPr>
                <a:t>  Board</a:t>
              </a:r>
            </a:p>
          </p:txBody>
        </p:sp>
      </p:grpSp>
      <p:sp>
        <p:nvSpPr>
          <p:cNvPr id="3" name="Slide Number Placeholder 2">
            <a:extLst>
              <a:ext uri="{FF2B5EF4-FFF2-40B4-BE49-F238E27FC236}">
                <a16:creationId xmlns:a16="http://schemas.microsoft.com/office/drawing/2014/main" id="{23C88184-2AB1-4F4C-903D-46D9BC82F909}"/>
              </a:ext>
            </a:extLst>
          </p:cNvPr>
          <p:cNvSpPr txBox="1">
            <a:spLocks/>
          </p:cNvSpPr>
          <p:nvPr/>
        </p:nvSpPr>
        <p:spPr bwMode="auto">
          <a:xfrm>
            <a:off x="9944487" y="6644449"/>
            <a:ext cx="2201333" cy="157162"/>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defPPr>
              <a:defRPr lang="en-US"/>
            </a:defPPr>
            <a:lvl1pPr marL="0" algn="r" defTabSz="914400" rtl="0" eaLnBrk="1" latinLnBrk="0" hangingPunct="1">
              <a:defRPr sz="1000" b="0" kern="1200">
                <a:solidFill>
                  <a:srgbClr val="83725B"/>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89FE0E7-7167-4063-A87A-CCAC892E8D26}" type="slidenum">
              <a:rPr kumimoji="0" lang="en-ZA" sz="1000" b="0" i="0" u="none" strike="noStrike" kern="1200" cap="none" spc="0" normalizeH="0" baseline="0" noProof="0" smtClean="0">
                <a:ln>
                  <a:noFill/>
                </a:ln>
                <a:solidFill>
                  <a:srgbClr val="83725B"/>
                </a:solidFill>
                <a:effectLst/>
                <a:uLnTx/>
                <a:uFillTx/>
                <a:latin typeface="Gill Sans MT" panose="020B0502020104020203"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ZA" sz="1000" b="0" i="0" u="none" strike="noStrike" kern="1200" cap="none" spc="0" normalizeH="0" baseline="0" noProof="0" dirty="0">
              <a:ln>
                <a:noFill/>
              </a:ln>
              <a:solidFill>
                <a:srgbClr val="83725B"/>
              </a:solidFill>
              <a:effectLst/>
              <a:uLnTx/>
              <a:uFillTx/>
              <a:latin typeface="Gill Sans MT" panose="020B0502020104020203" pitchFamily="34" charset="0"/>
              <a:ea typeface="+mn-ea"/>
              <a:cs typeface="Arial" pitchFamily="34" charset="0"/>
            </a:endParaRPr>
          </a:p>
        </p:txBody>
      </p:sp>
      <p:grpSp>
        <p:nvGrpSpPr>
          <p:cNvPr id="5" name="Group 4">
            <a:extLst>
              <a:ext uri="{FF2B5EF4-FFF2-40B4-BE49-F238E27FC236}">
                <a16:creationId xmlns:a16="http://schemas.microsoft.com/office/drawing/2014/main" id="{31EE04E4-7AB5-4650-808B-8F3868D0B0B7}"/>
              </a:ext>
            </a:extLst>
          </p:cNvPr>
          <p:cNvGrpSpPr/>
          <p:nvPr/>
        </p:nvGrpSpPr>
        <p:grpSpPr>
          <a:xfrm>
            <a:off x="314200" y="1033220"/>
            <a:ext cx="11665602" cy="5643975"/>
            <a:chOff x="435152" y="1082040"/>
            <a:chExt cx="9836608" cy="5643975"/>
          </a:xfrm>
        </p:grpSpPr>
        <p:sp>
          <p:nvSpPr>
            <p:cNvPr id="6" name="Freeform 56">
              <a:extLst>
                <a:ext uri="{FF2B5EF4-FFF2-40B4-BE49-F238E27FC236}">
                  <a16:creationId xmlns:a16="http://schemas.microsoft.com/office/drawing/2014/main" id="{98BE1457-DBBD-4216-86E4-2F26FE7A9580}"/>
                </a:ext>
              </a:extLst>
            </p:cNvPr>
            <p:cNvSpPr>
              <a:spLocks/>
            </p:cNvSpPr>
            <p:nvPr>
              <p:custDataLst>
                <p:tags r:id="rId3"/>
              </p:custDataLst>
            </p:nvPr>
          </p:nvSpPr>
          <p:spPr bwMode="gray">
            <a:xfrm>
              <a:off x="6795368" y="1682552"/>
              <a:ext cx="2990457" cy="348894"/>
            </a:xfrm>
            <a:custGeom>
              <a:avLst/>
              <a:gdLst>
                <a:gd name="T0" fmla="*/ 42 w 1800"/>
                <a:gd name="T1" fmla="*/ 500 h 531"/>
                <a:gd name="T2" fmla="*/ 486 w 1800"/>
                <a:gd name="T3" fmla="*/ 203 h 531"/>
                <a:gd name="T4" fmla="*/ 972 w 1800"/>
                <a:gd name="T5" fmla="*/ 38 h 531"/>
                <a:gd name="T6" fmla="*/ 1434 w 1800"/>
                <a:gd name="T7" fmla="*/ 2 h 531"/>
                <a:gd name="T8" fmla="*/ 1800 w 1800"/>
                <a:gd name="T9" fmla="*/ 50 h 531"/>
                <a:gd name="T10" fmla="*/ 1725 w 1800"/>
                <a:gd name="T11" fmla="*/ 128 h 531"/>
                <a:gd name="T12" fmla="*/ 1446 w 1800"/>
                <a:gd name="T13" fmla="*/ 80 h 531"/>
                <a:gd name="T14" fmla="*/ 1029 w 1800"/>
                <a:gd name="T15" fmla="*/ 89 h 531"/>
                <a:gd name="T16" fmla="*/ 582 w 1800"/>
                <a:gd name="T17" fmla="*/ 206 h 531"/>
                <a:gd name="T18" fmla="*/ 234 w 1800"/>
                <a:gd name="T19" fmla="*/ 389 h 531"/>
                <a:gd name="T20" fmla="*/ 42 w 1800"/>
                <a:gd name="T21" fmla="*/ 50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0" h="531">
                  <a:moveTo>
                    <a:pt x="42" y="500"/>
                  </a:moveTo>
                  <a:cubicBezTo>
                    <a:pt x="84" y="469"/>
                    <a:pt x="331" y="280"/>
                    <a:pt x="486" y="203"/>
                  </a:cubicBezTo>
                  <a:cubicBezTo>
                    <a:pt x="641" y="126"/>
                    <a:pt x="814" y="71"/>
                    <a:pt x="972" y="38"/>
                  </a:cubicBezTo>
                  <a:cubicBezTo>
                    <a:pt x="1130" y="5"/>
                    <a:pt x="1296" y="0"/>
                    <a:pt x="1434" y="2"/>
                  </a:cubicBezTo>
                  <a:cubicBezTo>
                    <a:pt x="1572" y="4"/>
                    <a:pt x="1752" y="29"/>
                    <a:pt x="1800" y="50"/>
                  </a:cubicBezTo>
                  <a:cubicBezTo>
                    <a:pt x="1725" y="122"/>
                    <a:pt x="1773" y="74"/>
                    <a:pt x="1725" y="128"/>
                  </a:cubicBezTo>
                  <a:cubicBezTo>
                    <a:pt x="1641" y="104"/>
                    <a:pt x="1562" y="86"/>
                    <a:pt x="1446" y="80"/>
                  </a:cubicBezTo>
                  <a:cubicBezTo>
                    <a:pt x="1330" y="74"/>
                    <a:pt x="1173" y="68"/>
                    <a:pt x="1029" y="89"/>
                  </a:cubicBezTo>
                  <a:cubicBezTo>
                    <a:pt x="885" y="110"/>
                    <a:pt x="715" y="156"/>
                    <a:pt x="582" y="206"/>
                  </a:cubicBezTo>
                  <a:cubicBezTo>
                    <a:pt x="449" y="256"/>
                    <a:pt x="324" y="338"/>
                    <a:pt x="234" y="389"/>
                  </a:cubicBezTo>
                  <a:cubicBezTo>
                    <a:pt x="144" y="440"/>
                    <a:pt x="0" y="531"/>
                    <a:pt x="42" y="500"/>
                  </a:cubicBezTo>
                  <a:close/>
                </a:path>
              </a:pathLst>
            </a:custGeom>
            <a:solidFill>
              <a:srgbClr val="00B050"/>
            </a:solidFill>
            <a:ln w="9525">
              <a:solidFill>
                <a:srgbClr val="79674D"/>
              </a:solidFill>
              <a:round/>
              <a:headEnd/>
              <a:tailEnd/>
            </a:ln>
            <a:effectLst/>
          </p:spPr>
          <p:txBody>
            <a:bodyPr vert="horz" wrap="square" lIns="93296" tIns="46648" rIns="93296" bIns="46648"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200" b="0" i="0" u="none" strike="noStrike" kern="0" cap="none" spc="0" normalizeH="0" baseline="0" noProof="0">
                <a:ln>
                  <a:noFill/>
                </a:ln>
                <a:solidFill>
                  <a:srgbClr val="003896"/>
                </a:solidFill>
                <a:effectLst/>
                <a:uLnTx/>
                <a:uFillTx/>
                <a:latin typeface="Gill Sans MT" panose="020B0502020104020203" pitchFamily="34" charset="0"/>
                <a:ea typeface="ＭＳ Ｐゴシック"/>
                <a:cs typeface="Arial"/>
              </a:endParaRPr>
            </a:p>
          </p:txBody>
        </p:sp>
        <p:sp>
          <p:nvSpPr>
            <p:cNvPr id="7" name="Rectangle 286">
              <a:extLst>
                <a:ext uri="{FF2B5EF4-FFF2-40B4-BE49-F238E27FC236}">
                  <a16:creationId xmlns:a16="http://schemas.microsoft.com/office/drawing/2014/main" id="{04B1F5E3-ADE2-4C42-BBFE-4B67D7C728DC}"/>
                </a:ext>
              </a:extLst>
            </p:cNvPr>
            <p:cNvSpPr txBox="1">
              <a:spLocks noChangeArrowheads="1"/>
            </p:cNvSpPr>
            <p:nvPr>
              <p:custDataLst>
                <p:tags r:id="rId4"/>
              </p:custDataLst>
            </p:nvPr>
          </p:nvSpPr>
          <p:spPr bwMode="auto">
            <a:xfrm>
              <a:off x="805967" y="1862190"/>
              <a:ext cx="181412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897966"/>
                </a:buClr>
                <a:buSzTx/>
                <a:buFontTx/>
                <a:buNone/>
                <a:tabLst/>
                <a:defRPr/>
              </a:pPr>
              <a:r>
                <a:rPr kumimoji="0" lang="en-ZA" sz="1400" b="1" i="0" u="none" strike="noStrike" kern="1200" cap="none" spc="0" normalizeH="0" baseline="0" noProof="0">
                  <a:ln>
                    <a:noFill/>
                  </a:ln>
                  <a:solidFill>
                    <a:srgbClr val="003896"/>
                  </a:solidFill>
                  <a:effectLst/>
                  <a:uLnTx/>
                  <a:uFillTx/>
                  <a:latin typeface="Gill Sans MT" panose="020B0502020104020203" pitchFamily="34" charset="0"/>
                  <a:ea typeface="ＭＳ Ｐゴシック"/>
                  <a:cs typeface="Arial"/>
                </a:rPr>
                <a:t>Set up for success</a:t>
              </a:r>
            </a:p>
          </p:txBody>
        </p:sp>
        <p:sp>
          <p:nvSpPr>
            <p:cNvPr id="8" name="Rectangle 286">
              <a:extLst>
                <a:ext uri="{FF2B5EF4-FFF2-40B4-BE49-F238E27FC236}">
                  <a16:creationId xmlns:a16="http://schemas.microsoft.com/office/drawing/2014/main" id="{290D4F24-66D5-478A-9A0B-04F355CE0873}"/>
                </a:ext>
              </a:extLst>
            </p:cNvPr>
            <p:cNvSpPr txBox="1">
              <a:spLocks noChangeArrowheads="1"/>
            </p:cNvSpPr>
            <p:nvPr>
              <p:custDataLst>
                <p:tags r:id="rId5"/>
              </p:custDataLst>
            </p:nvPr>
          </p:nvSpPr>
          <p:spPr bwMode="auto">
            <a:xfrm>
              <a:off x="3949595" y="1605337"/>
              <a:ext cx="177548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897966"/>
                </a:buClr>
                <a:buSzTx/>
                <a:buFontTx/>
                <a:buNone/>
                <a:tabLst/>
                <a:defRPr/>
              </a:pPr>
              <a:r>
                <a:rPr kumimoji="0" lang="en-ZA" sz="1400" b="1" i="0" u="none" strike="noStrike" kern="1200" cap="none" spc="0" normalizeH="0" baseline="0" noProof="0">
                  <a:ln>
                    <a:noFill/>
                  </a:ln>
                  <a:solidFill>
                    <a:srgbClr val="003896"/>
                  </a:solidFill>
                  <a:effectLst/>
                  <a:uLnTx/>
                  <a:uFillTx/>
                  <a:latin typeface="Gill Sans MT" panose="020B0502020104020203" pitchFamily="34" charset="0"/>
                  <a:ea typeface="ＭＳ Ｐゴシック"/>
                  <a:cs typeface="Arial"/>
                </a:rPr>
                <a:t>Execute excellence</a:t>
              </a:r>
            </a:p>
          </p:txBody>
        </p:sp>
        <p:sp>
          <p:nvSpPr>
            <p:cNvPr id="9" name="Rectangle 286">
              <a:extLst>
                <a:ext uri="{FF2B5EF4-FFF2-40B4-BE49-F238E27FC236}">
                  <a16:creationId xmlns:a16="http://schemas.microsoft.com/office/drawing/2014/main" id="{7A15C790-1F3F-42DA-9EA6-5A3FDF55D067}"/>
                </a:ext>
              </a:extLst>
            </p:cNvPr>
            <p:cNvSpPr txBox="1">
              <a:spLocks noChangeArrowheads="1"/>
            </p:cNvSpPr>
            <p:nvPr>
              <p:custDataLst>
                <p:tags r:id="rId6"/>
              </p:custDataLst>
            </p:nvPr>
          </p:nvSpPr>
          <p:spPr bwMode="auto">
            <a:xfrm>
              <a:off x="7048378" y="1316579"/>
              <a:ext cx="216024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897966"/>
                </a:buClr>
                <a:buSzTx/>
                <a:buFontTx/>
                <a:buNone/>
                <a:tabLst/>
                <a:defRPr/>
              </a:pPr>
              <a:r>
                <a:rPr kumimoji="0" lang="en-ZA" sz="1400" b="1" i="0" u="none" strike="noStrike" kern="1200" cap="none" spc="0" normalizeH="0" baseline="0" noProof="0">
                  <a:ln>
                    <a:noFill/>
                  </a:ln>
                  <a:solidFill>
                    <a:srgbClr val="003896"/>
                  </a:solidFill>
                  <a:effectLst/>
                  <a:uLnTx/>
                  <a:uFillTx/>
                  <a:latin typeface="Gill Sans MT" panose="020B0502020104020203" pitchFamily="34" charset="0"/>
                  <a:ea typeface="ＭＳ Ｐゴシック"/>
                  <a:cs typeface="Arial"/>
                </a:rPr>
                <a:t>World class performance</a:t>
              </a:r>
            </a:p>
          </p:txBody>
        </p:sp>
        <p:sp>
          <p:nvSpPr>
            <p:cNvPr id="10" name="TextBox 9">
              <a:extLst>
                <a:ext uri="{FF2B5EF4-FFF2-40B4-BE49-F238E27FC236}">
                  <a16:creationId xmlns:a16="http://schemas.microsoft.com/office/drawing/2014/main" id="{9637AE7B-A9D6-4894-AE97-8B7BA7E6AD62}"/>
                </a:ext>
              </a:extLst>
            </p:cNvPr>
            <p:cNvSpPr txBox="1">
              <a:spLocks/>
            </p:cNvSpPr>
            <p:nvPr/>
          </p:nvSpPr>
          <p:spPr>
            <a:xfrm>
              <a:off x="613104" y="2595600"/>
              <a:ext cx="3060453" cy="35702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89280" marR="0" lvl="1" indent="-187728" algn="l" defTabSz="875036" rtl="0" eaLnBrk="1" fontAlgn="auto" latinLnBrk="0" hangingPunct="1">
                <a:lnSpc>
                  <a:spcPct val="100000"/>
                </a:lnSpc>
                <a:spcBef>
                  <a:spcPts val="600"/>
                </a:spcBef>
                <a:spcAft>
                  <a:spcPts val="0"/>
                </a:spcAft>
                <a:buClr>
                  <a:srgbClr val="897966"/>
                </a:buClr>
                <a:buSzPct val="125000"/>
                <a:buFont typeface="Wingdings" panose="05000000000000000000" pitchFamily="2" charset="2"/>
                <a:buChar char="§"/>
                <a:tabLst/>
                <a:defRPr/>
              </a:pPr>
              <a:r>
                <a:rPr kumimoji="0" lang="en-ZA" sz="1400" b="1" i="0" u="none" strike="noStrike" kern="0" cap="none" spc="0" normalizeH="0" baseline="0" noProof="0" dirty="0">
                  <a:ln>
                    <a:noFill/>
                  </a:ln>
                  <a:solidFill>
                    <a:srgbClr val="003896"/>
                  </a:solidFill>
                  <a:effectLst/>
                  <a:uLnTx/>
                  <a:uFillTx/>
                  <a:latin typeface="Gill Sans MT" panose="020B0502020104020203" pitchFamily="34" charset="0"/>
                  <a:ea typeface="Arial Unicode MS" pitchFamily="34" charset="-128"/>
                  <a:cs typeface="Arial Unicode MS" pitchFamily="34" charset="-128"/>
                </a:rPr>
                <a:t>Set-up the enabling structures</a:t>
              </a:r>
            </a:p>
            <a:p>
              <a:pPr marL="544846" marR="0" lvl="2" indent="-285750" algn="l" defTabSz="875036" rtl="0" eaLnBrk="1" fontAlgn="auto" latinLnBrk="0" hangingPunct="1">
                <a:lnSpc>
                  <a:spcPct val="100000"/>
                </a:lnSpc>
                <a:spcBef>
                  <a:spcPts val="600"/>
                </a:spcBef>
                <a:spcAft>
                  <a:spcPts val="0"/>
                </a:spcAft>
                <a:buClr>
                  <a:srgbClr val="897966"/>
                </a:buClr>
                <a:buSzPct val="125000"/>
                <a:buFont typeface="Wingdings" panose="05000000000000000000" pitchFamily="2" charset="2"/>
                <a:buChar char="§"/>
                <a:tabLst/>
                <a:defRPr/>
              </a:pPr>
              <a:r>
                <a:rPr kumimoji="0" lang="en-ZA" sz="1400" b="0" i="0" u="none" strike="noStrike" kern="0" cap="none" spc="0" normalizeH="0" baseline="0" noProof="0" dirty="0">
                  <a:ln>
                    <a:noFill/>
                  </a:ln>
                  <a:solidFill>
                    <a:srgbClr val="003896"/>
                  </a:solidFill>
                  <a:effectLst/>
                  <a:uLnTx/>
                  <a:uFillTx/>
                  <a:latin typeface="Gill Sans MT" panose="020B0502020104020203" pitchFamily="34" charset="0"/>
                  <a:ea typeface="Arial Unicode MS" pitchFamily="34" charset="-128"/>
                  <a:cs typeface="Arial Unicode MS" pitchFamily="34" charset="-128"/>
                </a:rPr>
                <a:t>Turnaround plans </a:t>
              </a:r>
            </a:p>
            <a:p>
              <a:pPr marL="544846" marR="0" lvl="2" indent="-285750" algn="l" defTabSz="875036" rtl="0" eaLnBrk="1" fontAlgn="auto" latinLnBrk="0" hangingPunct="1">
                <a:lnSpc>
                  <a:spcPct val="100000"/>
                </a:lnSpc>
                <a:spcBef>
                  <a:spcPts val="600"/>
                </a:spcBef>
                <a:spcAft>
                  <a:spcPts val="0"/>
                </a:spcAft>
                <a:buClr>
                  <a:srgbClr val="897966"/>
                </a:buClr>
                <a:buSzPct val="125000"/>
                <a:buFont typeface="Wingdings" panose="05000000000000000000" pitchFamily="2" charset="2"/>
                <a:buChar char="§"/>
                <a:tabLst/>
                <a:defRPr/>
              </a:pPr>
              <a:r>
                <a:rPr kumimoji="0" lang="en-ZA" sz="1400" b="0" i="0" u="none" strike="noStrike" kern="0" cap="none" spc="0" normalizeH="0" baseline="0" noProof="0" dirty="0">
                  <a:ln>
                    <a:noFill/>
                  </a:ln>
                  <a:solidFill>
                    <a:srgbClr val="003896"/>
                  </a:solidFill>
                  <a:effectLst/>
                  <a:uLnTx/>
                  <a:uFillTx/>
                  <a:latin typeface="Gill Sans MT" panose="020B0502020104020203" pitchFamily="34" charset="0"/>
                  <a:ea typeface="Arial Unicode MS" pitchFamily="34" charset="-128"/>
                  <a:cs typeface="Arial Unicode MS" pitchFamily="34" charset="-128"/>
                </a:rPr>
                <a:t>Generation recovery office </a:t>
              </a:r>
            </a:p>
            <a:p>
              <a:pPr marL="544846" marR="0" lvl="2" indent="-285750" algn="l" defTabSz="875036" rtl="0" eaLnBrk="1" fontAlgn="auto" latinLnBrk="0" hangingPunct="1">
                <a:lnSpc>
                  <a:spcPct val="100000"/>
                </a:lnSpc>
                <a:spcBef>
                  <a:spcPts val="600"/>
                </a:spcBef>
                <a:spcAft>
                  <a:spcPts val="0"/>
                </a:spcAft>
                <a:buClr>
                  <a:srgbClr val="897966"/>
                </a:buClr>
                <a:buSzPct val="125000"/>
                <a:buFont typeface="Wingdings" panose="05000000000000000000" pitchFamily="2" charset="2"/>
                <a:buChar char="§"/>
                <a:tabLst/>
                <a:defRPr/>
              </a:pPr>
              <a:r>
                <a:rPr kumimoji="0" lang="en-ZA" sz="1400" b="0" i="0" u="none" strike="noStrike" kern="0" cap="none" spc="0" normalizeH="0" baseline="0" noProof="0" dirty="0">
                  <a:ln>
                    <a:noFill/>
                  </a:ln>
                  <a:solidFill>
                    <a:srgbClr val="003896"/>
                  </a:solidFill>
                  <a:effectLst/>
                  <a:uLnTx/>
                  <a:uFillTx/>
                  <a:latin typeface="Gill Sans MT" panose="020B0502020104020203" pitchFamily="34" charset="0"/>
                  <a:ea typeface="Arial Unicode MS" pitchFamily="34" charset="-128"/>
                  <a:cs typeface="Arial Unicode MS" pitchFamily="34" charset="-128"/>
                </a:rPr>
                <a:t>Key enablers</a:t>
              </a:r>
            </a:p>
            <a:p>
              <a:pPr marL="189280" marR="0" lvl="1" indent="-187728" algn="l" defTabSz="875036" rtl="0" eaLnBrk="1" fontAlgn="auto" latinLnBrk="0" hangingPunct="1">
                <a:lnSpc>
                  <a:spcPct val="100000"/>
                </a:lnSpc>
                <a:spcBef>
                  <a:spcPts val="600"/>
                </a:spcBef>
                <a:spcAft>
                  <a:spcPts val="0"/>
                </a:spcAft>
                <a:buClr>
                  <a:srgbClr val="897966"/>
                </a:buClr>
                <a:buSzPct val="125000"/>
                <a:buFont typeface="Wingdings" panose="05000000000000000000" pitchFamily="2" charset="2"/>
                <a:buChar char="§"/>
                <a:tabLst/>
                <a:defRPr/>
              </a:pPr>
              <a:r>
                <a:rPr kumimoji="0" lang="en-ZA" sz="1400" b="1" i="0" u="none" strike="noStrike" kern="0" cap="none" spc="0" normalizeH="0" baseline="0" noProof="0" dirty="0">
                  <a:ln>
                    <a:noFill/>
                  </a:ln>
                  <a:solidFill>
                    <a:srgbClr val="003896"/>
                  </a:solidFill>
                  <a:effectLst/>
                  <a:uLnTx/>
                  <a:uFillTx/>
                  <a:latin typeface="Gill Sans MT" panose="020B0502020104020203" pitchFamily="34" charset="0"/>
                  <a:ea typeface="Arial Unicode MS" pitchFamily="34" charset="-128"/>
                  <a:cs typeface="Arial Unicode MS" pitchFamily="34" charset="-128"/>
                </a:rPr>
                <a:t>Guard performance </a:t>
              </a:r>
              <a:r>
                <a:rPr kumimoji="0" lang="en-ZA" sz="1400" b="0" i="0" u="none" strike="noStrike" kern="0" cap="none" spc="0" normalizeH="0" baseline="0" noProof="0" dirty="0">
                  <a:ln>
                    <a:noFill/>
                  </a:ln>
                  <a:solidFill>
                    <a:srgbClr val="003896"/>
                  </a:solidFill>
                  <a:effectLst/>
                  <a:uLnTx/>
                  <a:uFillTx/>
                  <a:latin typeface="Gill Sans MT" panose="020B0502020104020203" pitchFamily="34" charset="0"/>
                  <a:ea typeface="Arial Unicode MS" pitchFamily="34" charset="-128"/>
                  <a:cs typeface="Arial Unicode MS" pitchFamily="34" charset="-128"/>
                </a:rPr>
                <a:t>at current </a:t>
              </a:r>
              <a:r>
                <a:rPr kumimoji="0" lang="en-ZA" sz="1400" b="1" i="0" u="none" strike="noStrike" kern="0" cap="none" spc="0" normalizeH="0" baseline="0" noProof="0" dirty="0">
                  <a:ln>
                    <a:noFill/>
                  </a:ln>
                  <a:solidFill>
                    <a:srgbClr val="003896"/>
                  </a:solidFill>
                  <a:effectLst/>
                  <a:uLnTx/>
                  <a:uFillTx/>
                  <a:latin typeface="Gill Sans MT" panose="020B0502020104020203" pitchFamily="34" charset="0"/>
                  <a:ea typeface="Arial Unicode MS" pitchFamily="34" charset="-128"/>
                  <a:cs typeface="Arial Unicode MS" pitchFamily="34" charset="-128"/>
                </a:rPr>
                <a:t>flagship stations </a:t>
              </a:r>
            </a:p>
            <a:p>
              <a:pPr marL="544846" marR="0" lvl="2" indent="-285750" algn="l" defTabSz="875036" rtl="0" eaLnBrk="1" fontAlgn="auto" latinLnBrk="0" hangingPunct="1">
                <a:lnSpc>
                  <a:spcPct val="100000"/>
                </a:lnSpc>
                <a:spcBef>
                  <a:spcPts val="600"/>
                </a:spcBef>
                <a:spcAft>
                  <a:spcPts val="0"/>
                </a:spcAft>
                <a:buClr>
                  <a:srgbClr val="897966"/>
                </a:buClr>
                <a:buSzPct val="125000"/>
                <a:buFont typeface="Wingdings" panose="05000000000000000000" pitchFamily="2" charset="2"/>
                <a:buChar char="§"/>
                <a:tabLst/>
                <a:defRPr/>
              </a:pPr>
              <a:r>
                <a:rPr kumimoji="0" lang="en-ZA" sz="1400" b="0" i="0" u="none" strike="noStrike" kern="0" cap="none" spc="0" normalizeH="0" baseline="0" noProof="0" dirty="0">
                  <a:ln>
                    <a:noFill/>
                  </a:ln>
                  <a:solidFill>
                    <a:srgbClr val="003896"/>
                  </a:solidFill>
                  <a:effectLst/>
                  <a:uLnTx/>
                  <a:uFillTx/>
                  <a:latin typeface="Gill Sans MT" panose="020B0502020104020203" pitchFamily="34" charset="0"/>
                  <a:ea typeface="Arial Unicode MS" pitchFamily="34" charset="-128"/>
                  <a:cs typeface="Arial Unicode MS" pitchFamily="34" charset="-128"/>
                </a:rPr>
                <a:t>Medupi, Lethabo, Matimba and Peaking</a:t>
              </a:r>
            </a:p>
            <a:p>
              <a:pPr marL="189280" marR="0" lvl="1" indent="-187728" algn="l" defTabSz="875036" rtl="0" eaLnBrk="1" fontAlgn="auto" latinLnBrk="0" hangingPunct="1">
                <a:lnSpc>
                  <a:spcPct val="100000"/>
                </a:lnSpc>
                <a:spcBef>
                  <a:spcPts val="600"/>
                </a:spcBef>
                <a:spcAft>
                  <a:spcPts val="0"/>
                </a:spcAft>
                <a:buClr>
                  <a:srgbClr val="897966"/>
                </a:buClr>
                <a:buSzPct val="125000"/>
                <a:buFont typeface="Wingdings" panose="05000000000000000000" pitchFamily="2" charset="2"/>
                <a:buChar char="§"/>
                <a:tabLst/>
                <a:defRPr/>
              </a:pPr>
              <a:r>
                <a:rPr kumimoji="0" lang="en-ZA" sz="1400" b="0" i="0" u="none" strike="noStrike" kern="0" cap="none" spc="0" normalizeH="0" baseline="0" noProof="0" dirty="0">
                  <a:ln>
                    <a:noFill/>
                  </a:ln>
                  <a:solidFill>
                    <a:srgbClr val="003896"/>
                  </a:solidFill>
                  <a:effectLst/>
                  <a:uLnTx/>
                  <a:uFillTx/>
                  <a:latin typeface="Gill Sans MT" panose="020B0502020104020203" pitchFamily="34" charset="0"/>
                  <a:ea typeface="Arial Unicode MS" pitchFamily="34" charset="-128"/>
                  <a:cs typeface="Arial Unicode MS" pitchFamily="34" charset="-128"/>
                </a:rPr>
                <a:t>Focus on the </a:t>
              </a:r>
              <a:r>
                <a:rPr kumimoji="0" lang="en-ZA" sz="1400" b="1" i="0" u="none" strike="noStrike" kern="0" cap="none" spc="0" normalizeH="0" baseline="0" noProof="0" dirty="0">
                  <a:ln>
                    <a:noFill/>
                  </a:ln>
                  <a:solidFill>
                    <a:srgbClr val="003896"/>
                  </a:solidFill>
                  <a:effectLst/>
                  <a:uLnTx/>
                  <a:uFillTx/>
                  <a:latin typeface="Gill Sans MT" panose="020B0502020104020203" pitchFamily="34" charset="0"/>
                  <a:ea typeface="Arial Unicode MS" pitchFamily="34" charset="-128"/>
                  <a:cs typeface="Arial Unicode MS" pitchFamily="34" charset="-128"/>
                </a:rPr>
                <a:t>Priority stations</a:t>
              </a:r>
            </a:p>
            <a:p>
              <a:pPr marL="446824" marR="0" lvl="2" indent="-256000" algn="l" defTabSz="875036" rtl="0" eaLnBrk="1" fontAlgn="auto" latinLnBrk="0" hangingPunct="1">
                <a:lnSpc>
                  <a:spcPct val="100000"/>
                </a:lnSpc>
                <a:spcBef>
                  <a:spcPts val="600"/>
                </a:spcBef>
                <a:spcAft>
                  <a:spcPts val="0"/>
                </a:spcAft>
                <a:buClr>
                  <a:srgbClr val="897966"/>
                </a:buClr>
                <a:buSzPct val="120000"/>
                <a:buFont typeface="Wingdings" panose="05000000000000000000" pitchFamily="2" charset="2"/>
                <a:buChar char="§"/>
                <a:tabLst/>
                <a:defRPr/>
              </a:pPr>
              <a:r>
                <a:rPr kumimoji="0" lang="en-ZA" sz="1400" b="0" i="0" u="none" strike="noStrike" kern="0" cap="none" spc="0" normalizeH="0" baseline="0" noProof="0" dirty="0">
                  <a:ln>
                    <a:noFill/>
                  </a:ln>
                  <a:solidFill>
                    <a:srgbClr val="003896"/>
                  </a:solidFill>
                  <a:effectLst/>
                  <a:uLnTx/>
                  <a:uFillTx/>
                  <a:latin typeface="Gill Sans MT" panose="020B0502020104020203" pitchFamily="34" charset="0"/>
                  <a:ea typeface="Arial Unicode MS" pitchFamily="34" charset="-128"/>
                  <a:cs typeface="Arial Unicode MS" pitchFamily="34" charset="-128"/>
                </a:rPr>
                <a:t>Tutuka, Duvha, Majuba, Matla, Kendal, Arnot, Kriel, </a:t>
              </a:r>
              <a:r>
                <a:rPr kumimoji="0" lang="en-ZA" sz="1400" b="0" i="0" u="none" strike="noStrike" kern="0" cap="none" spc="0" normalizeH="0" baseline="0" noProof="0" dirty="0" err="1">
                  <a:ln>
                    <a:noFill/>
                  </a:ln>
                  <a:solidFill>
                    <a:srgbClr val="003896"/>
                  </a:solidFill>
                  <a:effectLst/>
                  <a:uLnTx/>
                  <a:uFillTx/>
                  <a:latin typeface="Gill Sans MT" panose="020B0502020104020203" pitchFamily="34" charset="0"/>
                  <a:ea typeface="Arial Unicode MS" pitchFamily="34" charset="-128"/>
                  <a:cs typeface="Arial Unicode MS" pitchFamily="34" charset="-128"/>
                </a:rPr>
                <a:t>Koeber</a:t>
              </a:r>
              <a:r>
                <a:rPr lang="en-ZA" sz="1400" kern="0" dirty="0">
                  <a:solidFill>
                    <a:srgbClr val="003896"/>
                  </a:solidFill>
                  <a:latin typeface="Gill Sans MT" panose="020B0502020104020203" pitchFamily="34" charset="0"/>
                </a:rPr>
                <a:t>g</a:t>
              </a:r>
              <a:endParaRPr kumimoji="0" lang="en-ZA" sz="1400" b="0" i="0" u="none" strike="noStrike" kern="0" cap="none" spc="0" normalizeH="0" baseline="0" noProof="0" dirty="0">
                <a:ln>
                  <a:noFill/>
                </a:ln>
                <a:solidFill>
                  <a:srgbClr val="003896"/>
                </a:solidFill>
                <a:effectLst/>
                <a:uLnTx/>
                <a:uFillTx/>
                <a:latin typeface="Gill Sans MT" panose="020B0502020104020203" pitchFamily="34" charset="0"/>
                <a:ea typeface="Arial Unicode MS" pitchFamily="34" charset="-128"/>
                <a:cs typeface="Arial Unicode MS" pitchFamily="34" charset="-128"/>
              </a:endParaRPr>
            </a:p>
            <a:p>
              <a:pPr marL="446824" marR="0" lvl="2" indent="-256000" algn="l" defTabSz="875036" rtl="0" eaLnBrk="1" fontAlgn="auto" latinLnBrk="0" hangingPunct="1">
                <a:lnSpc>
                  <a:spcPct val="100000"/>
                </a:lnSpc>
                <a:spcBef>
                  <a:spcPts val="600"/>
                </a:spcBef>
                <a:spcAft>
                  <a:spcPts val="0"/>
                </a:spcAft>
                <a:buClr>
                  <a:srgbClr val="897966"/>
                </a:buClr>
                <a:buSzPct val="120000"/>
                <a:buFont typeface="Wingdings" panose="05000000000000000000" pitchFamily="2" charset="2"/>
                <a:buChar char="§"/>
                <a:tabLst/>
                <a:defRPr/>
              </a:pPr>
              <a:r>
                <a:rPr kumimoji="0" lang="en-ZA" sz="1400" b="0" i="0" u="none" strike="noStrike" kern="0" cap="none" spc="0" normalizeH="0" baseline="0" noProof="0" dirty="0">
                  <a:ln>
                    <a:noFill/>
                  </a:ln>
                  <a:solidFill>
                    <a:srgbClr val="003896"/>
                  </a:solidFill>
                  <a:effectLst/>
                  <a:uLnTx/>
                  <a:uFillTx/>
                  <a:latin typeface="Gill Sans MT" panose="020B0502020104020203" pitchFamily="34" charset="0"/>
                  <a:ea typeface="Arial Unicode MS" pitchFamily="34" charset="-128"/>
                  <a:cs typeface="Arial Unicode MS" pitchFamily="34" charset="-128"/>
                </a:rPr>
                <a:t>Kusile removed from priority list</a:t>
              </a:r>
            </a:p>
            <a:p>
              <a:pPr marL="189280" marR="0" lvl="1" indent="-187728" algn="l" defTabSz="875036" rtl="0" eaLnBrk="1" fontAlgn="auto" latinLnBrk="0" hangingPunct="1">
                <a:lnSpc>
                  <a:spcPct val="100000"/>
                </a:lnSpc>
                <a:spcBef>
                  <a:spcPts val="600"/>
                </a:spcBef>
                <a:spcAft>
                  <a:spcPts val="0"/>
                </a:spcAft>
                <a:buClr>
                  <a:srgbClr val="897966"/>
                </a:buClr>
                <a:buSzPct val="125000"/>
                <a:buFont typeface="Wingdings" panose="05000000000000000000" pitchFamily="2" charset="2"/>
                <a:buChar char="§"/>
                <a:tabLst/>
                <a:defRPr/>
              </a:pPr>
              <a:r>
                <a:rPr kumimoji="0" lang="en-ZA" sz="1400" b="1" i="0" u="none" strike="noStrike" kern="0" cap="none" spc="0" normalizeH="0" baseline="0" noProof="0" dirty="0">
                  <a:ln>
                    <a:noFill/>
                  </a:ln>
                  <a:solidFill>
                    <a:srgbClr val="003896"/>
                  </a:solidFill>
                  <a:effectLst/>
                  <a:uLnTx/>
                  <a:uFillTx/>
                  <a:latin typeface="Gill Sans MT" panose="020B0502020104020203" pitchFamily="34" charset="0"/>
                  <a:ea typeface="Arial Unicode MS" pitchFamily="34" charset="-128"/>
                  <a:cs typeface="Arial Unicode MS" pitchFamily="34" charset="-128"/>
                </a:rPr>
                <a:t>Execution of Koeberg</a:t>
              </a:r>
              <a:r>
                <a:rPr kumimoji="0" lang="en-ZA" sz="1400" b="0" i="0" u="none" strike="noStrike" kern="0" cap="none" spc="0" normalizeH="0" baseline="0" noProof="0" dirty="0">
                  <a:ln>
                    <a:noFill/>
                  </a:ln>
                  <a:solidFill>
                    <a:srgbClr val="003896"/>
                  </a:solidFill>
                  <a:effectLst/>
                  <a:uLnTx/>
                  <a:uFillTx/>
                  <a:latin typeface="Gill Sans MT" panose="020B0502020104020203" pitchFamily="34" charset="0"/>
                  <a:ea typeface="Arial Unicode MS" pitchFamily="34" charset="-128"/>
                  <a:cs typeface="Arial Unicode MS" pitchFamily="34" charset="-128"/>
                </a:rPr>
                <a:t> </a:t>
              </a:r>
              <a:r>
                <a:rPr kumimoji="0" lang="en-ZA" sz="1400" b="1" i="0" u="none" strike="noStrike" kern="0" cap="none" spc="0" normalizeH="0" baseline="0" noProof="0" dirty="0">
                  <a:ln>
                    <a:noFill/>
                  </a:ln>
                  <a:solidFill>
                    <a:srgbClr val="003896"/>
                  </a:solidFill>
                  <a:effectLst/>
                  <a:uLnTx/>
                  <a:uFillTx/>
                  <a:latin typeface="Gill Sans MT" panose="020B0502020104020203" pitchFamily="34" charset="0"/>
                  <a:ea typeface="Arial Unicode MS" pitchFamily="34" charset="-128"/>
                  <a:cs typeface="Arial Unicode MS" pitchFamily="34" charset="-128"/>
                </a:rPr>
                <a:t>1 Outage </a:t>
              </a:r>
            </a:p>
            <a:p>
              <a:pPr marL="189280" marR="0" lvl="1" indent="-187728" algn="l" defTabSz="875036" rtl="0" eaLnBrk="1" fontAlgn="auto" latinLnBrk="0" hangingPunct="1">
                <a:lnSpc>
                  <a:spcPct val="100000"/>
                </a:lnSpc>
                <a:spcBef>
                  <a:spcPts val="600"/>
                </a:spcBef>
                <a:spcAft>
                  <a:spcPts val="0"/>
                </a:spcAft>
                <a:buClr>
                  <a:srgbClr val="897966"/>
                </a:buClr>
                <a:buSzPct val="125000"/>
                <a:buFont typeface="Wingdings" panose="05000000000000000000" pitchFamily="2" charset="2"/>
                <a:buChar char="§"/>
                <a:tabLst/>
                <a:defRPr/>
              </a:pPr>
              <a:r>
                <a:rPr kumimoji="0" lang="en-ZA" sz="1400" b="1" i="0" u="none" strike="noStrike" kern="0" cap="none" spc="0" normalizeH="0" baseline="0" noProof="0" dirty="0">
                  <a:ln>
                    <a:noFill/>
                  </a:ln>
                  <a:solidFill>
                    <a:srgbClr val="003896"/>
                  </a:solidFill>
                  <a:effectLst/>
                  <a:uLnTx/>
                  <a:uFillTx/>
                  <a:latin typeface="Gill Sans MT" panose="020B0502020104020203" pitchFamily="34" charset="0"/>
                  <a:ea typeface="Arial Unicode MS" pitchFamily="34" charset="-128"/>
                  <a:cs typeface="Arial Unicode MS" pitchFamily="34" charset="-128"/>
                </a:rPr>
                <a:t>Source external specialized skills </a:t>
              </a:r>
            </a:p>
          </p:txBody>
        </p:sp>
        <p:sp>
          <p:nvSpPr>
            <p:cNvPr id="11" name="TextBox 10">
              <a:extLst>
                <a:ext uri="{FF2B5EF4-FFF2-40B4-BE49-F238E27FC236}">
                  <a16:creationId xmlns:a16="http://schemas.microsoft.com/office/drawing/2014/main" id="{848DE2F1-7B11-4D95-AF77-05B87FBB75B1}"/>
                </a:ext>
              </a:extLst>
            </p:cNvPr>
            <p:cNvSpPr txBox="1">
              <a:spLocks/>
            </p:cNvSpPr>
            <p:nvPr/>
          </p:nvSpPr>
          <p:spPr>
            <a:xfrm>
              <a:off x="6933849" y="2351575"/>
              <a:ext cx="3292079" cy="28315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89280" marR="0" lvl="1" indent="-187728" algn="l" defTabSz="875036" rtl="0" eaLnBrk="1" fontAlgn="auto" latinLnBrk="0" hangingPunct="1">
                <a:lnSpc>
                  <a:spcPct val="100000"/>
                </a:lnSpc>
                <a:spcBef>
                  <a:spcPts val="600"/>
                </a:spcBef>
                <a:spcAft>
                  <a:spcPts val="0"/>
                </a:spcAft>
                <a:buClr>
                  <a:srgbClr val="897966"/>
                </a:buClr>
                <a:buSzPct val="125000"/>
                <a:buFont typeface="Wingdings" panose="05000000000000000000" pitchFamily="2" charset="2"/>
                <a:buChar char="§"/>
                <a:tabLst/>
                <a:defRPr/>
              </a:pPr>
              <a:r>
                <a:rPr kumimoji="0" lang="en-ZA" sz="1400" b="1" i="0" u="none" strike="noStrike" kern="0" cap="none" spc="0" normalizeH="0" baseline="0" noProof="0">
                  <a:ln>
                    <a:noFill/>
                  </a:ln>
                  <a:solidFill>
                    <a:srgbClr val="003896"/>
                  </a:solidFill>
                  <a:effectLst/>
                  <a:uLnTx/>
                  <a:uFillTx/>
                  <a:latin typeface="Gill Sans MT" panose="020B0502020104020203" pitchFamily="34" charset="0"/>
                  <a:ea typeface="Arial Unicode MS" pitchFamily="34" charset="-128"/>
                  <a:cs typeface="Arial Unicode MS" pitchFamily="34" charset="-128"/>
                </a:rPr>
                <a:t>Return of Medupi 4</a:t>
              </a:r>
              <a:r>
                <a:rPr kumimoji="0" lang="en-ZA" sz="1400" b="0" i="0" u="none" strike="noStrike" kern="0" cap="none" spc="0" normalizeH="0" baseline="0" noProof="0">
                  <a:ln>
                    <a:noFill/>
                  </a:ln>
                  <a:solidFill>
                    <a:srgbClr val="003896"/>
                  </a:solidFill>
                  <a:effectLst/>
                  <a:uLnTx/>
                  <a:uFillTx/>
                  <a:latin typeface="Gill Sans MT" panose="020B0502020104020203" pitchFamily="34" charset="0"/>
                  <a:ea typeface="Arial Unicode MS" pitchFamily="34" charset="-128"/>
                  <a:cs typeface="Arial Unicode MS" pitchFamily="34" charset="-128"/>
                </a:rPr>
                <a:t> from long term forced outage (Sept 2024)</a:t>
              </a:r>
            </a:p>
            <a:p>
              <a:pPr marL="189280" marR="0" lvl="1" indent="-187728" algn="l" defTabSz="875036" rtl="0" eaLnBrk="1" fontAlgn="auto" latinLnBrk="0" hangingPunct="1">
                <a:lnSpc>
                  <a:spcPct val="100000"/>
                </a:lnSpc>
                <a:spcBef>
                  <a:spcPts val="600"/>
                </a:spcBef>
                <a:spcAft>
                  <a:spcPts val="0"/>
                </a:spcAft>
                <a:buClr>
                  <a:srgbClr val="897966"/>
                </a:buClr>
                <a:buSzPct val="125000"/>
                <a:buFont typeface="Wingdings" panose="05000000000000000000" pitchFamily="2" charset="2"/>
                <a:buChar char="§"/>
                <a:tabLst/>
                <a:defRPr/>
              </a:pPr>
              <a:r>
                <a:rPr kumimoji="0" lang="en-ZA" sz="1400" b="1" i="0" u="none" strike="noStrike" kern="0" cap="none" spc="0" normalizeH="0" baseline="0" noProof="0">
                  <a:ln>
                    <a:noFill/>
                  </a:ln>
                  <a:solidFill>
                    <a:srgbClr val="003896"/>
                  </a:solidFill>
                  <a:effectLst/>
                  <a:uLnTx/>
                  <a:uFillTx/>
                  <a:latin typeface="Gill Sans MT" panose="020B0502020104020203" pitchFamily="34" charset="0"/>
                  <a:ea typeface="Arial Unicode MS" pitchFamily="34" charset="-128"/>
                  <a:cs typeface="Arial Unicode MS" pitchFamily="34" charset="-128"/>
                </a:rPr>
                <a:t>Commercial operation of Kusile 5 </a:t>
              </a:r>
              <a:r>
                <a:rPr kumimoji="0" lang="en-ZA" sz="1400" b="0" i="0" u="none" strike="noStrike" kern="0" cap="none" spc="0" normalizeH="0" baseline="0" noProof="0">
                  <a:ln>
                    <a:noFill/>
                  </a:ln>
                  <a:solidFill>
                    <a:srgbClr val="003896"/>
                  </a:solidFill>
                  <a:effectLst/>
                  <a:uLnTx/>
                  <a:uFillTx/>
                  <a:latin typeface="Gill Sans MT" panose="020B0502020104020203" pitchFamily="34" charset="0"/>
                  <a:ea typeface="Arial Unicode MS" pitchFamily="34" charset="-128"/>
                  <a:cs typeface="Arial Unicode MS" pitchFamily="34" charset="-128"/>
                </a:rPr>
                <a:t>(Jun 2024)</a:t>
              </a:r>
            </a:p>
            <a:p>
              <a:pPr marL="189280" marR="0" lvl="1" indent="-187728" algn="l" defTabSz="875036" rtl="0" eaLnBrk="1" fontAlgn="auto" latinLnBrk="0" hangingPunct="1">
                <a:lnSpc>
                  <a:spcPct val="100000"/>
                </a:lnSpc>
                <a:spcBef>
                  <a:spcPts val="600"/>
                </a:spcBef>
                <a:spcAft>
                  <a:spcPts val="0"/>
                </a:spcAft>
                <a:buClr>
                  <a:srgbClr val="897966"/>
                </a:buClr>
                <a:buSzPct val="125000"/>
                <a:buFont typeface="Wingdings" panose="05000000000000000000" pitchFamily="2" charset="2"/>
                <a:buChar char="§"/>
                <a:tabLst/>
                <a:defRPr/>
              </a:pPr>
              <a:r>
                <a:rPr kumimoji="0" lang="en-ZA" sz="1400" b="1" i="0" u="none" strike="noStrike" kern="0" cap="none" spc="0" normalizeH="0" baseline="0" noProof="0">
                  <a:ln>
                    <a:noFill/>
                  </a:ln>
                  <a:solidFill>
                    <a:srgbClr val="003896"/>
                  </a:solidFill>
                  <a:effectLst/>
                  <a:uLnTx/>
                  <a:uFillTx/>
                  <a:latin typeface="Gill Sans MT" panose="020B0502020104020203" pitchFamily="34" charset="0"/>
                  <a:ea typeface="Arial Unicode MS" pitchFamily="34" charset="-128"/>
                  <a:cs typeface="Arial Unicode MS" pitchFamily="34" charset="-128"/>
                </a:rPr>
                <a:t>Synchronisation of Kusile 6 </a:t>
              </a:r>
              <a:r>
                <a:rPr kumimoji="0" lang="en-ZA" sz="1400" b="0" i="0" u="none" strike="noStrike" kern="0" cap="none" spc="0" normalizeH="0" baseline="0" noProof="0">
                  <a:ln>
                    <a:noFill/>
                  </a:ln>
                  <a:solidFill>
                    <a:srgbClr val="003896"/>
                  </a:solidFill>
                  <a:effectLst/>
                  <a:uLnTx/>
                  <a:uFillTx/>
                  <a:latin typeface="Gill Sans MT" panose="020B0502020104020203" pitchFamily="34" charset="0"/>
                  <a:ea typeface="Arial Unicode MS" pitchFamily="34" charset="-128"/>
                  <a:cs typeface="Arial Unicode MS" pitchFamily="34" charset="-128"/>
                </a:rPr>
                <a:t>(Oct 2024)</a:t>
              </a:r>
            </a:p>
            <a:p>
              <a:pPr marL="189280" marR="0" lvl="1" indent="-187728" algn="l" defTabSz="875036" rtl="0" eaLnBrk="1" fontAlgn="auto" latinLnBrk="0" hangingPunct="1">
                <a:lnSpc>
                  <a:spcPct val="100000"/>
                </a:lnSpc>
                <a:spcBef>
                  <a:spcPts val="600"/>
                </a:spcBef>
                <a:spcAft>
                  <a:spcPts val="0"/>
                </a:spcAft>
                <a:buClr>
                  <a:srgbClr val="897966"/>
                </a:buClr>
                <a:buSzPct val="125000"/>
                <a:buFont typeface="Wingdings" panose="05000000000000000000" pitchFamily="2" charset="2"/>
                <a:buChar char="§"/>
                <a:tabLst/>
                <a:defRPr/>
              </a:pPr>
              <a:r>
                <a:rPr kumimoji="0" lang="en-ZA" sz="1400" b="1" i="0" u="none" strike="noStrike" kern="0" cap="none" spc="0" normalizeH="0" baseline="0" noProof="0">
                  <a:ln>
                    <a:noFill/>
                  </a:ln>
                  <a:solidFill>
                    <a:srgbClr val="003896"/>
                  </a:solidFill>
                  <a:effectLst/>
                  <a:uLnTx/>
                  <a:uFillTx/>
                  <a:latin typeface="Gill Sans MT" panose="020B0502020104020203" pitchFamily="34" charset="0"/>
                  <a:ea typeface="Arial Unicode MS" pitchFamily="34" charset="-128"/>
                  <a:cs typeface="Arial Unicode MS" pitchFamily="34" charset="-128"/>
                </a:rPr>
                <a:t>Continuous focus on current and future skills </a:t>
              </a:r>
            </a:p>
            <a:p>
              <a:pPr marL="189280" marR="0" lvl="1" indent="-187728" algn="l" defTabSz="875036" rtl="0" eaLnBrk="1" fontAlgn="auto" latinLnBrk="0" hangingPunct="1">
                <a:lnSpc>
                  <a:spcPct val="100000"/>
                </a:lnSpc>
                <a:spcBef>
                  <a:spcPts val="600"/>
                </a:spcBef>
                <a:spcAft>
                  <a:spcPts val="0"/>
                </a:spcAft>
                <a:buClr>
                  <a:srgbClr val="897966"/>
                </a:buClr>
                <a:buSzPct val="125000"/>
                <a:buFont typeface="Wingdings" panose="05000000000000000000" pitchFamily="2" charset="2"/>
                <a:buChar char="§"/>
                <a:tabLst/>
                <a:defRPr/>
              </a:pPr>
              <a:r>
                <a:rPr kumimoji="0" lang="en-ZA" sz="1400" b="1" i="0" u="none" strike="noStrike" kern="0" cap="none" spc="0" normalizeH="0" baseline="0" noProof="0">
                  <a:ln>
                    <a:noFill/>
                  </a:ln>
                  <a:solidFill>
                    <a:srgbClr val="003896"/>
                  </a:solidFill>
                  <a:effectLst/>
                  <a:uLnTx/>
                  <a:uFillTx/>
                  <a:latin typeface="Gill Sans MT" panose="020B0502020104020203" pitchFamily="34" charset="0"/>
                  <a:ea typeface="Arial Unicode MS" pitchFamily="34" charset="-128"/>
                  <a:cs typeface="Arial Unicode MS" pitchFamily="34" charset="-128"/>
                </a:rPr>
                <a:t>Ensure successful implementation of Koeberg 2 steam generator and long-term operating projects</a:t>
              </a:r>
              <a:r>
                <a:rPr kumimoji="0" lang="en-ZA" sz="1400" b="1" i="0" u="none" strike="noStrike" kern="0" cap="none" spc="0" normalizeH="0" baseline="0" noProof="0">
                  <a:ln>
                    <a:noFill/>
                  </a:ln>
                  <a:solidFill>
                    <a:srgbClr val="FF0000"/>
                  </a:solidFill>
                  <a:effectLst/>
                  <a:uLnTx/>
                  <a:uFillTx/>
                  <a:latin typeface="Gill Sans MT" panose="020B0502020104020203" pitchFamily="34" charset="0"/>
                  <a:ea typeface="Arial Unicode MS" pitchFamily="34" charset="-128"/>
                  <a:cs typeface="Arial Unicode MS" pitchFamily="34" charset="-128"/>
                </a:rPr>
                <a:t> </a:t>
              </a:r>
              <a:r>
                <a:rPr kumimoji="0" lang="en-ZA" sz="1400" b="0" i="0" u="none" strike="noStrike" kern="0" cap="none" spc="0" normalizeH="0" baseline="0" noProof="0">
                  <a:ln>
                    <a:noFill/>
                  </a:ln>
                  <a:solidFill>
                    <a:srgbClr val="003896"/>
                  </a:solidFill>
                  <a:effectLst/>
                  <a:uLnTx/>
                  <a:uFillTx/>
                  <a:latin typeface="Gill Sans MT" panose="020B0502020104020203" pitchFamily="34" charset="0"/>
                  <a:ea typeface="Arial Unicode MS" pitchFamily="34" charset="-128"/>
                  <a:cs typeface="Arial Unicode MS" pitchFamily="34" charset="-128"/>
                </a:rPr>
                <a:t>(Sep 2024)</a:t>
              </a:r>
            </a:p>
            <a:p>
              <a:pPr marL="189280" marR="0" lvl="1" indent="-187728" algn="l" defTabSz="875036" rtl="0" eaLnBrk="1" fontAlgn="auto" latinLnBrk="0" hangingPunct="1">
                <a:lnSpc>
                  <a:spcPct val="100000"/>
                </a:lnSpc>
                <a:spcBef>
                  <a:spcPts val="600"/>
                </a:spcBef>
                <a:spcAft>
                  <a:spcPts val="0"/>
                </a:spcAft>
                <a:buClr>
                  <a:srgbClr val="897966"/>
                </a:buClr>
                <a:buSzPct val="125000"/>
                <a:buFont typeface="Wingdings" panose="05000000000000000000" pitchFamily="2" charset="2"/>
                <a:buChar char="q"/>
                <a:tabLst/>
                <a:defRPr/>
              </a:pPr>
              <a:endParaRPr kumimoji="0" lang="en-ZA" sz="1400" b="0" i="0" u="none" strike="noStrike" kern="0" cap="none" spc="0" normalizeH="0" baseline="0" noProof="0">
                <a:ln>
                  <a:noFill/>
                </a:ln>
                <a:solidFill>
                  <a:srgbClr val="003896"/>
                </a:solidFill>
                <a:effectLst/>
                <a:uLnTx/>
                <a:uFillTx/>
                <a:latin typeface="Gill Sans MT" panose="020B0502020104020203" pitchFamily="34" charset="0"/>
                <a:ea typeface="Arial Unicode MS" pitchFamily="34" charset="-128"/>
                <a:cs typeface="Arial Unicode MS" pitchFamily="34" charset="-128"/>
              </a:endParaRPr>
            </a:p>
            <a:p>
              <a:pPr marL="189280" marR="0" lvl="1" indent="-187728" algn="l" defTabSz="875036" rtl="0" eaLnBrk="1" fontAlgn="auto" latinLnBrk="0" hangingPunct="1">
                <a:lnSpc>
                  <a:spcPct val="100000"/>
                </a:lnSpc>
                <a:spcBef>
                  <a:spcPts val="600"/>
                </a:spcBef>
                <a:spcAft>
                  <a:spcPts val="0"/>
                </a:spcAft>
                <a:buClr>
                  <a:srgbClr val="897966"/>
                </a:buClr>
                <a:buSzPct val="125000"/>
                <a:buFont typeface="Arial" pitchFamily="34" charset="0"/>
                <a:buChar char="•"/>
                <a:tabLst/>
                <a:defRPr/>
              </a:pPr>
              <a:endParaRPr kumimoji="0" lang="en-ZA" sz="1400" b="0" i="0" u="none" strike="noStrike" kern="0" cap="none" spc="0" normalizeH="0" baseline="0" noProof="0">
                <a:ln>
                  <a:noFill/>
                </a:ln>
                <a:solidFill>
                  <a:srgbClr val="003896"/>
                </a:solidFill>
                <a:effectLst/>
                <a:uLnTx/>
                <a:uFillTx/>
                <a:latin typeface="Gill Sans MT" panose="020B0502020104020203" pitchFamily="34" charset="0"/>
                <a:ea typeface="Arial Unicode MS" pitchFamily="34" charset="-128"/>
                <a:cs typeface="Arial Unicode MS" pitchFamily="34" charset="-128"/>
              </a:endParaRPr>
            </a:p>
          </p:txBody>
        </p:sp>
        <p:sp>
          <p:nvSpPr>
            <p:cNvPr id="12" name="Freeform 32">
              <a:extLst>
                <a:ext uri="{FF2B5EF4-FFF2-40B4-BE49-F238E27FC236}">
                  <a16:creationId xmlns:a16="http://schemas.microsoft.com/office/drawing/2014/main" id="{C0150C98-126D-4481-B324-9F34B78DB68B}"/>
                </a:ext>
              </a:extLst>
            </p:cNvPr>
            <p:cNvSpPr>
              <a:spLocks/>
            </p:cNvSpPr>
            <p:nvPr>
              <p:custDataLst>
                <p:tags r:id="rId7"/>
              </p:custDataLst>
            </p:nvPr>
          </p:nvSpPr>
          <p:spPr bwMode="gray">
            <a:xfrm>
              <a:off x="545278" y="2187626"/>
              <a:ext cx="3289303" cy="378593"/>
            </a:xfrm>
            <a:custGeom>
              <a:avLst/>
              <a:gdLst>
                <a:gd name="T0" fmla="*/ 42 w 1800"/>
                <a:gd name="T1" fmla="*/ 500 h 531"/>
                <a:gd name="T2" fmla="*/ 486 w 1800"/>
                <a:gd name="T3" fmla="*/ 203 h 531"/>
                <a:gd name="T4" fmla="*/ 972 w 1800"/>
                <a:gd name="T5" fmla="*/ 38 h 531"/>
                <a:gd name="T6" fmla="*/ 1434 w 1800"/>
                <a:gd name="T7" fmla="*/ 2 h 531"/>
                <a:gd name="T8" fmla="*/ 1800 w 1800"/>
                <a:gd name="T9" fmla="*/ 50 h 531"/>
                <a:gd name="T10" fmla="*/ 1725 w 1800"/>
                <a:gd name="T11" fmla="*/ 128 h 531"/>
                <a:gd name="T12" fmla="*/ 1446 w 1800"/>
                <a:gd name="T13" fmla="*/ 80 h 531"/>
                <a:gd name="T14" fmla="*/ 1029 w 1800"/>
                <a:gd name="T15" fmla="*/ 89 h 531"/>
                <a:gd name="T16" fmla="*/ 582 w 1800"/>
                <a:gd name="T17" fmla="*/ 206 h 531"/>
                <a:gd name="T18" fmla="*/ 234 w 1800"/>
                <a:gd name="T19" fmla="*/ 389 h 531"/>
                <a:gd name="T20" fmla="*/ 42 w 1800"/>
                <a:gd name="T21" fmla="*/ 50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0" h="531">
                  <a:moveTo>
                    <a:pt x="42" y="500"/>
                  </a:moveTo>
                  <a:cubicBezTo>
                    <a:pt x="84" y="469"/>
                    <a:pt x="331" y="280"/>
                    <a:pt x="486" y="203"/>
                  </a:cubicBezTo>
                  <a:cubicBezTo>
                    <a:pt x="641" y="126"/>
                    <a:pt x="814" y="71"/>
                    <a:pt x="972" y="38"/>
                  </a:cubicBezTo>
                  <a:cubicBezTo>
                    <a:pt x="1130" y="5"/>
                    <a:pt x="1296" y="0"/>
                    <a:pt x="1434" y="2"/>
                  </a:cubicBezTo>
                  <a:cubicBezTo>
                    <a:pt x="1572" y="4"/>
                    <a:pt x="1752" y="29"/>
                    <a:pt x="1800" y="50"/>
                  </a:cubicBezTo>
                  <a:cubicBezTo>
                    <a:pt x="1725" y="122"/>
                    <a:pt x="1773" y="74"/>
                    <a:pt x="1725" y="128"/>
                  </a:cubicBezTo>
                  <a:cubicBezTo>
                    <a:pt x="1641" y="104"/>
                    <a:pt x="1562" y="86"/>
                    <a:pt x="1446" y="80"/>
                  </a:cubicBezTo>
                  <a:cubicBezTo>
                    <a:pt x="1330" y="74"/>
                    <a:pt x="1173" y="68"/>
                    <a:pt x="1029" y="89"/>
                  </a:cubicBezTo>
                  <a:cubicBezTo>
                    <a:pt x="885" y="110"/>
                    <a:pt x="715" y="156"/>
                    <a:pt x="582" y="206"/>
                  </a:cubicBezTo>
                  <a:cubicBezTo>
                    <a:pt x="449" y="256"/>
                    <a:pt x="324" y="338"/>
                    <a:pt x="234" y="389"/>
                  </a:cubicBezTo>
                  <a:cubicBezTo>
                    <a:pt x="144" y="440"/>
                    <a:pt x="0" y="531"/>
                    <a:pt x="42" y="500"/>
                  </a:cubicBezTo>
                  <a:close/>
                </a:path>
              </a:pathLst>
            </a:custGeom>
            <a:solidFill>
              <a:srgbClr val="D2742E"/>
            </a:solidFill>
            <a:ln w="9525">
              <a:solidFill>
                <a:srgbClr val="DDD9D2"/>
              </a:solidFill>
              <a:round/>
              <a:headEnd/>
              <a:tailEnd/>
            </a:ln>
            <a:effectLst/>
          </p:spPr>
          <p:txBody>
            <a:bodyPr vert="horz" wrap="square" lIns="93296" tIns="46648" rIns="93296" bIns="46648"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200" b="0" i="0" u="none" strike="noStrike" kern="0" cap="none" spc="0" normalizeH="0" baseline="0" noProof="0">
                <a:ln>
                  <a:noFill/>
                </a:ln>
                <a:solidFill>
                  <a:srgbClr val="003896"/>
                </a:solidFill>
                <a:effectLst/>
                <a:uLnTx/>
                <a:uFillTx/>
                <a:latin typeface="Gill Sans MT" panose="020B0502020104020203" pitchFamily="34" charset="0"/>
                <a:ea typeface="ＭＳ Ｐゴシック"/>
                <a:cs typeface="Arial"/>
              </a:endParaRPr>
            </a:p>
          </p:txBody>
        </p:sp>
        <p:sp>
          <p:nvSpPr>
            <p:cNvPr id="13" name="Rectangle 286">
              <a:extLst>
                <a:ext uri="{FF2B5EF4-FFF2-40B4-BE49-F238E27FC236}">
                  <a16:creationId xmlns:a16="http://schemas.microsoft.com/office/drawing/2014/main" id="{0E7137CE-18DC-4659-9981-A5022B704900}"/>
                </a:ext>
              </a:extLst>
            </p:cNvPr>
            <p:cNvSpPr txBox="1">
              <a:spLocks noChangeArrowheads="1"/>
            </p:cNvSpPr>
            <p:nvPr>
              <p:custDataLst>
                <p:tags r:id="rId8"/>
              </p:custDataLst>
            </p:nvPr>
          </p:nvSpPr>
          <p:spPr bwMode="gray">
            <a:xfrm>
              <a:off x="3883809" y="2295179"/>
              <a:ext cx="165357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691624" rtl="0" eaLnBrk="1" fontAlgn="base" latinLnBrk="0" hangingPunct="1">
                <a:lnSpc>
                  <a:spcPct val="100000"/>
                </a:lnSpc>
                <a:spcBef>
                  <a:spcPct val="0"/>
                </a:spcBef>
                <a:spcAft>
                  <a:spcPct val="0"/>
                </a:spcAft>
                <a:buClr>
                  <a:srgbClr val="83725B"/>
                </a:buClr>
                <a:buSzTx/>
                <a:buFontTx/>
                <a:buNone/>
                <a:tabLst/>
                <a:defRPr/>
              </a:pPr>
              <a:r>
                <a:rPr kumimoji="0" lang="en-ZA" sz="1400" b="1" i="0" u="none" strike="noStrike" kern="0" cap="none" spc="0" normalizeH="0" baseline="0" noProof="0">
                  <a:ln>
                    <a:noFill/>
                  </a:ln>
                  <a:solidFill>
                    <a:srgbClr val="808080"/>
                  </a:solidFill>
                  <a:effectLst/>
                  <a:uLnTx/>
                  <a:uFillTx/>
                  <a:latin typeface="Gill Sans MT" panose="020B0502020104020203" pitchFamily="34" charset="0"/>
                  <a:ea typeface="ＭＳ Ｐゴシック"/>
                  <a:cs typeface="Arial"/>
                </a:rPr>
                <a:t>Actions for FY24</a:t>
              </a:r>
            </a:p>
          </p:txBody>
        </p:sp>
        <p:sp>
          <p:nvSpPr>
            <p:cNvPr id="14" name="Freeform 32">
              <a:extLst>
                <a:ext uri="{FF2B5EF4-FFF2-40B4-BE49-F238E27FC236}">
                  <a16:creationId xmlns:a16="http://schemas.microsoft.com/office/drawing/2014/main" id="{7B1F4EA8-DCDA-4937-BBF5-B13C025FB4A4}"/>
                </a:ext>
              </a:extLst>
            </p:cNvPr>
            <p:cNvSpPr>
              <a:spLocks/>
            </p:cNvSpPr>
            <p:nvPr>
              <p:custDataLst>
                <p:tags r:id="rId9"/>
              </p:custDataLst>
            </p:nvPr>
          </p:nvSpPr>
          <p:spPr bwMode="gray">
            <a:xfrm>
              <a:off x="3728062" y="1941120"/>
              <a:ext cx="3129446" cy="373393"/>
            </a:xfrm>
            <a:custGeom>
              <a:avLst/>
              <a:gdLst>
                <a:gd name="T0" fmla="*/ 42 w 1800"/>
                <a:gd name="T1" fmla="*/ 500 h 531"/>
                <a:gd name="T2" fmla="*/ 486 w 1800"/>
                <a:gd name="T3" fmla="*/ 203 h 531"/>
                <a:gd name="T4" fmla="*/ 972 w 1800"/>
                <a:gd name="T5" fmla="*/ 38 h 531"/>
                <a:gd name="T6" fmla="*/ 1434 w 1800"/>
                <a:gd name="T7" fmla="*/ 2 h 531"/>
                <a:gd name="T8" fmla="*/ 1800 w 1800"/>
                <a:gd name="T9" fmla="*/ 50 h 531"/>
                <a:gd name="T10" fmla="*/ 1725 w 1800"/>
                <a:gd name="T11" fmla="*/ 128 h 531"/>
                <a:gd name="T12" fmla="*/ 1446 w 1800"/>
                <a:gd name="T13" fmla="*/ 80 h 531"/>
                <a:gd name="T14" fmla="*/ 1029 w 1800"/>
                <a:gd name="T15" fmla="*/ 89 h 531"/>
                <a:gd name="T16" fmla="*/ 582 w 1800"/>
                <a:gd name="T17" fmla="*/ 206 h 531"/>
                <a:gd name="T18" fmla="*/ 234 w 1800"/>
                <a:gd name="T19" fmla="*/ 389 h 531"/>
                <a:gd name="T20" fmla="*/ 42 w 1800"/>
                <a:gd name="T21" fmla="*/ 50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0" h="531">
                  <a:moveTo>
                    <a:pt x="42" y="500"/>
                  </a:moveTo>
                  <a:cubicBezTo>
                    <a:pt x="84" y="469"/>
                    <a:pt x="331" y="280"/>
                    <a:pt x="486" y="203"/>
                  </a:cubicBezTo>
                  <a:cubicBezTo>
                    <a:pt x="641" y="126"/>
                    <a:pt x="814" y="71"/>
                    <a:pt x="972" y="38"/>
                  </a:cubicBezTo>
                  <a:cubicBezTo>
                    <a:pt x="1130" y="5"/>
                    <a:pt x="1296" y="0"/>
                    <a:pt x="1434" y="2"/>
                  </a:cubicBezTo>
                  <a:cubicBezTo>
                    <a:pt x="1572" y="4"/>
                    <a:pt x="1752" y="29"/>
                    <a:pt x="1800" y="50"/>
                  </a:cubicBezTo>
                  <a:cubicBezTo>
                    <a:pt x="1725" y="122"/>
                    <a:pt x="1773" y="74"/>
                    <a:pt x="1725" y="128"/>
                  </a:cubicBezTo>
                  <a:cubicBezTo>
                    <a:pt x="1641" y="104"/>
                    <a:pt x="1562" y="86"/>
                    <a:pt x="1446" y="80"/>
                  </a:cubicBezTo>
                  <a:cubicBezTo>
                    <a:pt x="1330" y="74"/>
                    <a:pt x="1173" y="68"/>
                    <a:pt x="1029" y="89"/>
                  </a:cubicBezTo>
                  <a:cubicBezTo>
                    <a:pt x="885" y="110"/>
                    <a:pt x="715" y="156"/>
                    <a:pt x="582" y="206"/>
                  </a:cubicBezTo>
                  <a:cubicBezTo>
                    <a:pt x="449" y="256"/>
                    <a:pt x="324" y="338"/>
                    <a:pt x="234" y="389"/>
                  </a:cubicBezTo>
                  <a:cubicBezTo>
                    <a:pt x="144" y="440"/>
                    <a:pt x="0" y="531"/>
                    <a:pt x="42" y="500"/>
                  </a:cubicBezTo>
                  <a:close/>
                </a:path>
              </a:pathLst>
            </a:custGeom>
            <a:solidFill>
              <a:srgbClr val="83725B"/>
            </a:solidFill>
            <a:ln w="9525">
              <a:solidFill>
                <a:srgbClr val="83725B"/>
              </a:solidFill>
              <a:round/>
              <a:headEnd/>
              <a:tailEnd/>
            </a:ln>
            <a:effectLst/>
          </p:spPr>
          <p:txBody>
            <a:bodyPr vert="horz" wrap="square" lIns="93296" tIns="46648" rIns="93296" bIns="46648"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200" b="0" i="0" u="none" strike="noStrike" kern="0" cap="none" spc="0" normalizeH="0" baseline="0" noProof="0">
                <a:ln>
                  <a:noFill/>
                </a:ln>
                <a:solidFill>
                  <a:srgbClr val="003896"/>
                </a:solidFill>
                <a:effectLst/>
                <a:uLnTx/>
                <a:uFillTx/>
                <a:latin typeface="Gill Sans MT" panose="020B0502020104020203" pitchFamily="34" charset="0"/>
                <a:ea typeface="ＭＳ Ｐゴシック"/>
                <a:cs typeface="Arial"/>
              </a:endParaRPr>
            </a:p>
          </p:txBody>
        </p:sp>
        <p:cxnSp>
          <p:nvCxnSpPr>
            <p:cNvPr id="15" name="Straight Connector 14">
              <a:extLst>
                <a:ext uri="{FF2B5EF4-FFF2-40B4-BE49-F238E27FC236}">
                  <a16:creationId xmlns:a16="http://schemas.microsoft.com/office/drawing/2014/main" id="{845285F4-F76C-417D-87F3-3793154ADA9A}"/>
                </a:ext>
              </a:extLst>
            </p:cNvPr>
            <p:cNvCxnSpPr>
              <a:cxnSpLocks/>
              <a:stCxn id="6" idx="0"/>
            </p:cNvCxnSpPr>
            <p:nvPr/>
          </p:nvCxnSpPr>
          <p:spPr>
            <a:xfrm>
              <a:off x="6865144" y="2011077"/>
              <a:ext cx="0" cy="4176000"/>
            </a:xfrm>
            <a:prstGeom prst="line">
              <a:avLst/>
            </a:prstGeom>
            <a:noFill/>
            <a:ln w="9525" cap="flat" cmpd="sng" algn="ctr">
              <a:solidFill>
                <a:srgbClr val="808080"/>
              </a:solidFill>
              <a:prstDash val="dash"/>
            </a:ln>
            <a:effectLst/>
          </p:spPr>
        </p:cxnSp>
        <p:sp>
          <p:nvSpPr>
            <p:cNvPr id="16" name="TextBox 15">
              <a:extLst>
                <a:ext uri="{FF2B5EF4-FFF2-40B4-BE49-F238E27FC236}">
                  <a16:creationId xmlns:a16="http://schemas.microsoft.com/office/drawing/2014/main" id="{D1FCF275-267B-49C3-8D78-E2FF0490F285}"/>
                </a:ext>
              </a:extLst>
            </p:cNvPr>
            <p:cNvSpPr txBox="1">
              <a:spLocks/>
            </p:cNvSpPr>
            <p:nvPr/>
          </p:nvSpPr>
          <p:spPr>
            <a:xfrm>
              <a:off x="3819265" y="2581307"/>
              <a:ext cx="2920747" cy="327782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89280" marR="0" lvl="1" indent="-187728" algn="l" defTabSz="875036" rtl="0" eaLnBrk="1" fontAlgn="auto" latinLnBrk="0" hangingPunct="1">
                <a:lnSpc>
                  <a:spcPct val="100000"/>
                </a:lnSpc>
                <a:spcBef>
                  <a:spcPts val="600"/>
                </a:spcBef>
                <a:spcAft>
                  <a:spcPts val="0"/>
                </a:spcAft>
                <a:buClr>
                  <a:srgbClr val="897966"/>
                </a:buClr>
                <a:buSzPct val="125000"/>
                <a:buFont typeface="Wingdings" panose="05000000000000000000" pitchFamily="2" charset="2"/>
                <a:buChar char="q"/>
                <a:tabLst/>
                <a:defRPr/>
              </a:pPr>
              <a:r>
                <a:rPr kumimoji="0" lang="en-ZA" sz="1400" b="1" i="0" u="none" strike="noStrike" kern="0" cap="none" spc="0" normalizeH="0" baseline="0" noProof="0" dirty="0">
                  <a:ln>
                    <a:noFill/>
                  </a:ln>
                  <a:solidFill>
                    <a:srgbClr val="003896"/>
                  </a:solidFill>
                  <a:effectLst/>
                  <a:uLnTx/>
                  <a:uFillTx/>
                  <a:latin typeface="Gill Sans MT" panose="020B0502020104020203" pitchFamily="34" charset="0"/>
                  <a:ea typeface="Arial Unicode MS" pitchFamily="34" charset="-128"/>
                  <a:cs typeface="Arial Unicode MS" pitchFamily="34" charset="-128"/>
                </a:rPr>
                <a:t>Successful execution of Koeberg 1</a:t>
              </a:r>
            </a:p>
            <a:p>
              <a:pPr marL="189280" marR="0" lvl="1" indent="-187728" algn="l" defTabSz="875036" rtl="0" eaLnBrk="1" fontAlgn="auto" latinLnBrk="0" hangingPunct="1">
                <a:lnSpc>
                  <a:spcPct val="100000"/>
                </a:lnSpc>
                <a:spcBef>
                  <a:spcPts val="600"/>
                </a:spcBef>
                <a:spcAft>
                  <a:spcPts val="0"/>
                </a:spcAft>
                <a:buClr>
                  <a:srgbClr val="897966"/>
                </a:buClr>
                <a:buSzPct val="125000"/>
                <a:buFont typeface="Wingdings" panose="05000000000000000000" pitchFamily="2" charset="2"/>
                <a:buChar char="q"/>
                <a:tabLst/>
                <a:defRPr/>
              </a:pPr>
              <a:r>
                <a:rPr kumimoji="0" lang="en-ZA" sz="1400" b="1" i="0" u="none" strike="noStrike" kern="0" cap="none" spc="0" normalizeH="0" baseline="0" noProof="0" dirty="0">
                  <a:ln>
                    <a:noFill/>
                  </a:ln>
                  <a:solidFill>
                    <a:srgbClr val="003896"/>
                  </a:solidFill>
                  <a:effectLst/>
                  <a:uLnTx/>
                  <a:uFillTx/>
                  <a:latin typeface="Gill Sans MT" panose="020B0502020104020203" pitchFamily="34" charset="0"/>
                  <a:ea typeface="Arial Unicode MS" pitchFamily="34" charset="-128"/>
                  <a:cs typeface="Arial Unicode MS" pitchFamily="34" charset="-128"/>
                </a:rPr>
                <a:t>Sustain Excellent Medupi performance </a:t>
              </a:r>
            </a:p>
            <a:p>
              <a:pPr marL="189280" marR="0" lvl="1" indent="-187728" algn="l" defTabSz="875036" rtl="0" eaLnBrk="1" fontAlgn="auto" latinLnBrk="0" hangingPunct="1">
                <a:lnSpc>
                  <a:spcPct val="100000"/>
                </a:lnSpc>
                <a:spcBef>
                  <a:spcPts val="600"/>
                </a:spcBef>
                <a:spcAft>
                  <a:spcPts val="0"/>
                </a:spcAft>
                <a:buClr>
                  <a:srgbClr val="897966"/>
                </a:buClr>
                <a:buSzPct val="125000"/>
                <a:buFont typeface="Wingdings" panose="05000000000000000000" pitchFamily="2" charset="2"/>
                <a:buChar char="q"/>
                <a:tabLst/>
                <a:defRPr/>
              </a:pPr>
              <a:r>
                <a:rPr kumimoji="0" lang="en-ZA" sz="1400" b="1" i="0" u="none" strike="noStrike" kern="0" cap="none" spc="0" normalizeH="0" baseline="0" noProof="0" dirty="0">
                  <a:ln>
                    <a:noFill/>
                  </a:ln>
                  <a:solidFill>
                    <a:srgbClr val="003896"/>
                  </a:solidFill>
                  <a:effectLst/>
                  <a:uLnTx/>
                  <a:uFillTx/>
                  <a:latin typeface="Gill Sans MT" panose="020B0502020104020203" pitchFamily="34" charset="0"/>
                  <a:ea typeface="Arial Unicode MS" pitchFamily="34" charset="-128"/>
                  <a:cs typeface="Arial Unicode MS" pitchFamily="34" charset="-128"/>
                </a:rPr>
                <a:t>Embed principles of Operational Excellence</a:t>
              </a:r>
            </a:p>
            <a:p>
              <a:pPr marL="189280" marR="0" lvl="1" indent="-187728" algn="l" defTabSz="875036" rtl="0" eaLnBrk="1" fontAlgn="auto" latinLnBrk="0" hangingPunct="1">
                <a:lnSpc>
                  <a:spcPct val="100000"/>
                </a:lnSpc>
                <a:spcBef>
                  <a:spcPts val="600"/>
                </a:spcBef>
                <a:spcAft>
                  <a:spcPts val="0"/>
                </a:spcAft>
                <a:buClr>
                  <a:srgbClr val="897966"/>
                </a:buClr>
                <a:buSzPct val="125000"/>
                <a:buFont typeface="Wingdings" panose="05000000000000000000" pitchFamily="2" charset="2"/>
                <a:buChar char="q"/>
                <a:tabLst/>
                <a:defRPr/>
              </a:pPr>
              <a:r>
                <a:rPr kumimoji="0" lang="en-ZA" sz="1400" b="1" i="0" u="none" strike="noStrike" kern="0" cap="none" spc="0" normalizeH="0" baseline="0" noProof="0" dirty="0">
                  <a:ln>
                    <a:noFill/>
                  </a:ln>
                  <a:solidFill>
                    <a:srgbClr val="003896"/>
                  </a:solidFill>
                  <a:effectLst/>
                  <a:uLnTx/>
                  <a:uFillTx/>
                  <a:latin typeface="Gill Sans MT" panose="020B0502020104020203" pitchFamily="34" charset="0"/>
                  <a:ea typeface="Arial Unicode MS" pitchFamily="34" charset="-128"/>
                  <a:cs typeface="Arial Unicode MS" pitchFamily="34" charset="-128"/>
                </a:rPr>
                <a:t>Address internal skills gaps</a:t>
              </a:r>
            </a:p>
            <a:p>
              <a:pPr marL="189280" marR="0" lvl="1" indent="-187728" algn="l" defTabSz="875036" rtl="0" eaLnBrk="1" fontAlgn="auto" latinLnBrk="0" hangingPunct="1">
                <a:lnSpc>
                  <a:spcPct val="100000"/>
                </a:lnSpc>
                <a:spcBef>
                  <a:spcPts val="600"/>
                </a:spcBef>
                <a:spcAft>
                  <a:spcPts val="0"/>
                </a:spcAft>
                <a:buClr>
                  <a:srgbClr val="897966"/>
                </a:buClr>
                <a:buSzPct val="125000"/>
                <a:buFont typeface="Wingdings" panose="05000000000000000000" pitchFamily="2" charset="2"/>
                <a:buChar char="q"/>
                <a:tabLst/>
                <a:defRPr/>
              </a:pPr>
              <a:r>
                <a:rPr kumimoji="0" lang="en-ZA" sz="1400" b="1" i="0" u="none" strike="noStrike" kern="0" cap="none" spc="0" normalizeH="0" baseline="0" noProof="0" dirty="0">
                  <a:ln>
                    <a:noFill/>
                  </a:ln>
                  <a:solidFill>
                    <a:srgbClr val="003896"/>
                  </a:solidFill>
                  <a:effectLst/>
                  <a:uLnTx/>
                  <a:uFillTx/>
                  <a:latin typeface="Gill Sans MT" panose="020B0502020104020203" pitchFamily="34" charset="0"/>
                  <a:ea typeface="Arial Unicode MS" pitchFamily="34" charset="-128"/>
                  <a:cs typeface="Arial Unicode MS" pitchFamily="34" charset="-128"/>
                </a:rPr>
                <a:t>Prevent outage slips</a:t>
              </a:r>
            </a:p>
            <a:p>
              <a:pPr marL="189280" marR="0" lvl="1" indent="-187728" algn="l" defTabSz="875036" rtl="0" eaLnBrk="1" fontAlgn="auto" latinLnBrk="0" hangingPunct="1">
                <a:lnSpc>
                  <a:spcPct val="100000"/>
                </a:lnSpc>
                <a:spcBef>
                  <a:spcPts val="600"/>
                </a:spcBef>
                <a:spcAft>
                  <a:spcPts val="0"/>
                </a:spcAft>
                <a:buClr>
                  <a:srgbClr val="897966"/>
                </a:buClr>
                <a:buSzPct val="125000"/>
                <a:buFont typeface="Wingdings" panose="05000000000000000000" pitchFamily="2" charset="2"/>
                <a:buChar char="q"/>
                <a:tabLst/>
                <a:defRPr/>
              </a:pPr>
              <a:r>
                <a:rPr kumimoji="0" lang="en-ZA" sz="1400" b="1" i="0" u="none" strike="noStrike" kern="0" cap="none" spc="0" normalizeH="0" baseline="0" noProof="0" dirty="0">
                  <a:ln>
                    <a:noFill/>
                  </a:ln>
                  <a:solidFill>
                    <a:srgbClr val="003896"/>
                  </a:solidFill>
                  <a:effectLst/>
                  <a:uLnTx/>
                  <a:uFillTx/>
                  <a:latin typeface="Gill Sans MT" panose="020B0502020104020203" pitchFamily="34" charset="0"/>
                  <a:ea typeface="Arial Unicode MS" pitchFamily="34" charset="-128"/>
                  <a:cs typeface="Arial Unicode MS" pitchFamily="34" charset="-128"/>
                </a:rPr>
                <a:t>Return of Kusile 1, 2 and 3</a:t>
              </a:r>
            </a:p>
            <a:p>
              <a:pPr marL="189280" marR="0" lvl="1" indent="-187728" algn="l" defTabSz="875036" rtl="0" eaLnBrk="1" fontAlgn="auto" latinLnBrk="0" hangingPunct="1">
                <a:lnSpc>
                  <a:spcPct val="100000"/>
                </a:lnSpc>
                <a:spcBef>
                  <a:spcPts val="600"/>
                </a:spcBef>
                <a:spcAft>
                  <a:spcPts val="0"/>
                </a:spcAft>
                <a:buClr>
                  <a:srgbClr val="897966"/>
                </a:buClr>
                <a:buSzPct val="125000"/>
                <a:buFont typeface="Wingdings" panose="05000000000000000000" pitchFamily="2" charset="2"/>
                <a:buChar char="q"/>
                <a:tabLst/>
                <a:defRPr/>
              </a:pPr>
              <a:r>
                <a:rPr kumimoji="0" lang="en-ZA" sz="1400" b="1" i="0" u="none" strike="noStrike" kern="0" cap="none" spc="0" normalizeH="0" baseline="0" noProof="0" dirty="0">
                  <a:ln>
                    <a:noFill/>
                  </a:ln>
                  <a:solidFill>
                    <a:srgbClr val="003896"/>
                  </a:solidFill>
                  <a:effectLst/>
                  <a:uLnTx/>
                  <a:uFillTx/>
                  <a:latin typeface="Gill Sans MT" panose="020B0502020104020203" pitchFamily="34" charset="0"/>
                  <a:ea typeface="Arial Unicode MS" pitchFamily="34" charset="-128"/>
                  <a:cs typeface="Arial Unicode MS" pitchFamily="34" charset="-128"/>
                </a:rPr>
                <a:t>Synchronisation of Kusile 5</a:t>
              </a:r>
            </a:p>
            <a:p>
              <a:pPr marL="189280" marR="0" lvl="1" indent="-187728" algn="l" defTabSz="875036" rtl="0" eaLnBrk="1" fontAlgn="auto" latinLnBrk="0" hangingPunct="1">
                <a:lnSpc>
                  <a:spcPct val="100000"/>
                </a:lnSpc>
                <a:spcBef>
                  <a:spcPts val="600"/>
                </a:spcBef>
                <a:spcAft>
                  <a:spcPts val="0"/>
                </a:spcAft>
                <a:buClr>
                  <a:srgbClr val="897966"/>
                </a:buClr>
                <a:buSzPct val="125000"/>
                <a:buFont typeface="Wingdings" panose="05000000000000000000" pitchFamily="2" charset="2"/>
                <a:buChar char="q"/>
                <a:tabLst/>
                <a:defRPr/>
              </a:pPr>
              <a:r>
                <a:rPr kumimoji="0" lang="en-ZA" sz="1400" b="1" i="0" u="none" strike="noStrike" kern="0" cap="none" spc="0" normalizeH="0" baseline="0" noProof="0" dirty="0">
                  <a:ln>
                    <a:noFill/>
                  </a:ln>
                  <a:solidFill>
                    <a:srgbClr val="003896"/>
                  </a:solidFill>
                  <a:effectLst/>
                  <a:uLnTx/>
                  <a:uFillTx/>
                  <a:latin typeface="Gill Sans MT" panose="020B0502020104020203" pitchFamily="34" charset="0"/>
                  <a:ea typeface="Arial Unicode MS" pitchFamily="34" charset="-128"/>
                  <a:cs typeface="Arial Unicode MS" pitchFamily="34" charset="-128"/>
                </a:rPr>
                <a:t>Review plant shutdown dates based on system requirements</a:t>
              </a:r>
            </a:p>
            <a:p>
              <a:pPr marL="189280" marR="0" lvl="1" indent="-187728" algn="l" defTabSz="875036" rtl="0" eaLnBrk="1" fontAlgn="auto" latinLnBrk="0" hangingPunct="1">
                <a:lnSpc>
                  <a:spcPct val="100000"/>
                </a:lnSpc>
                <a:spcBef>
                  <a:spcPts val="600"/>
                </a:spcBef>
                <a:spcAft>
                  <a:spcPts val="0"/>
                </a:spcAft>
                <a:buClr>
                  <a:srgbClr val="897966"/>
                </a:buClr>
                <a:buSzPct val="125000"/>
                <a:buFont typeface="Wingdings" panose="05000000000000000000" pitchFamily="2" charset="2"/>
                <a:buChar char="q"/>
                <a:tabLst/>
                <a:defRPr/>
              </a:pPr>
              <a:endParaRPr kumimoji="0" lang="en-ZA" sz="1400" b="1" i="0" u="none" strike="noStrike" kern="0" cap="none" spc="0" normalizeH="0" baseline="0" noProof="0" dirty="0">
                <a:ln>
                  <a:noFill/>
                </a:ln>
                <a:solidFill>
                  <a:srgbClr val="003896"/>
                </a:solidFill>
                <a:effectLst/>
                <a:uLnTx/>
                <a:uFillTx/>
                <a:latin typeface="Gill Sans MT" panose="020B0502020104020203" pitchFamily="34" charset="0"/>
                <a:ea typeface="Arial Unicode MS" pitchFamily="34" charset="-128"/>
                <a:cs typeface="Arial Unicode MS" pitchFamily="34" charset="-128"/>
              </a:endParaRPr>
            </a:p>
            <a:p>
              <a:pPr marL="446824" marR="0" lvl="2" indent="-256000" algn="l" defTabSz="875036" rtl="0" eaLnBrk="1" fontAlgn="auto" latinLnBrk="0" hangingPunct="1">
                <a:lnSpc>
                  <a:spcPct val="100000"/>
                </a:lnSpc>
                <a:spcBef>
                  <a:spcPts val="600"/>
                </a:spcBef>
                <a:spcAft>
                  <a:spcPts val="0"/>
                </a:spcAft>
                <a:buClr>
                  <a:srgbClr val="897966"/>
                </a:buClr>
                <a:buSzPct val="120000"/>
                <a:buFont typeface="Arial" charset="0"/>
                <a:buChar char="–"/>
                <a:tabLst/>
                <a:defRPr/>
              </a:pPr>
              <a:endParaRPr kumimoji="0" lang="en-ZA" sz="1400" b="0" i="0" u="none" strike="noStrike" kern="0" cap="none" spc="0" normalizeH="0" baseline="0" noProof="0" dirty="0">
                <a:ln>
                  <a:noFill/>
                </a:ln>
                <a:solidFill>
                  <a:srgbClr val="003896"/>
                </a:solidFill>
                <a:effectLst/>
                <a:uLnTx/>
                <a:uFillTx/>
                <a:latin typeface="Gill Sans MT" panose="020B0502020104020203" pitchFamily="34" charset="0"/>
                <a:ea typeface="Arial Unicode MS" pitchFamily="34" charset="-128"/>
                <a:cs typeface="Arial Unicode MS" pitchFamily="34" charset="-128"/>
              </a:endParaRPr>
            </a:p>
          </p:txBody>
        </p:sp>
        <p:sp>
          <p:nvSpPr>
            <p:cNvPr id="17" name="Isosceles Triangle 16">
              <a:extLst>
                <a:ext uri="{FF2B5EF4-FFF2-40B4-BE49-F238E27FC236}">
                  <a16:creationId xmlns:a16="http://schemas.microsoft.com/office/drawing/2014/main" id="{1D9A206F-DB72-407E-AE49-BC5A8B2E8E5D}"/>
                </a:ext>
              </a:extLst>
            </p:cNvPr>
            <p:cNvSpPr/>
            <p:nvPr>
              <p:custDataLst>
                <p:tags r:id="rId10"/>
              </p:custDataLst>
            </p:nvPr>
          </p:nvSpPr>
          <p:spPr bwMode="gray">
            <a:xfrm>
              <a:off x="3683721" y="2198303"/>
              <a:ext cx="162953" cy="119691"/>
            </a:xfrm>
            <a:prstGeom prst="triangle">
              <a:avLst/>
            </a:prstGeom>
            <a:solidFill>
              <a:srgbClr val="003896"/>
            </a:solidFill>
            <a:ln w="9525" cap="flat" cmpd="sng" algn="ctr">
              <a:solidFill>
                <a:srgbClr val="FFFFFF"/>
              </a:solidFill>
              <a:prstDash val="solid"/>
            </a:ln>
            <a:effectLst>
              <a:outerShdw blurRad="50800" dist="38100" dir="2700000" algn="tl" rotWithShape="0">
                <a:srgbClr val="FFFFFF">
                  <a:lumMod val="50000"/>
                  <a:alpha val="40000"/>
                </a:srgbClr>
              </a:outerShdw>
            </a:effectLst>
          </p:spPr>
          <p:txBody>
            <a:bodyPr lIns="93296" tIns="46648" rIns="93296" bIns="46648"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1200" b="0" i="0" u="none" strike="noStrike" kern="0" cap="none" spc="0" normalizeH="0" baseline="0" noProof="0">
                <a:ln>
                  <a:noFill/>
                </a:ln>
                <a:solidFill>
                  <a:srgbClr val="003896"/>
                </a:solidFill>
                <a:effectLst/>
                <a:uLnTx/>
                <a:uFillTx/>
                <a:latin typeface="Gill Sans MT" panose="020B0502020104020203" pitchFamily="34" charset="0"/>
                <a:ea typeface="ＭＳ Ｐゴシック"/>
                <a:cs typeface="Arial"/>
              </a:endParaRPr>
            </a:p>
          </p:txBody>
        </p:sp>
        <p:sp>
          <p:nvSpPr>
            <p:cNvPr id="18" name="Isosceles Triangle 17">
              <a:extLst>
                <a:ext uri="{FF2B5EF4-FFF2-40B4-BE49-F238E27FC236}">
                  <a16:creationId xmlns:a16="http://schemas.microsoft.com/office/drawing/2014/main" id="{14F0B854-50EA-46B8-A317-736EA21FF9B7}"/>
                </a:ext>
              </a:extLst>
            </p:cNvPr>
            <p:cNvSpPr/>
            <p:nvPr>
              <p:custDataLst>
                <p:tags r:id="rId11"/>
              </p:custDataLst>
            </p:nvPr>
          </p:nvSpPr>
          <p:spPr bwMode="gray">
            <a:xfrm>
              <a:off x="531629" y="2486335"/>
              <a:ext cx="162953" cy="119691"/>
            </a:xfrm>
            <a:prstGeom prst="triangle">
              <a:avLst/>
            </a:prstGeom>
            <a:solidFill>
              <a:srgbClr val="003896"/>
            </a:solidFill>
            <a:ln w="9525" cap="flat" cmpd="sng" algn="ctr">
              <a:solidFill>
                <a:srgbClr val="FFFFFF"/>
              </a:solidFill>
              <a:prstDash val="solid"/>
            </a:ln>
            <a:effectLst>
              <a:outerShdw blurRad="50800" dist="38100" dir="2700000" algn="tl" rotWithShape="0">
                <a:srgbClr val="FFFFFF">
                  <a:lumMod val="50000"/>
                  <a:alpha val="40000"/>
                </a:srgbClr>
              </a:outerShdw>
            </a:effectLst>
          </p:spPr>
          <p:txBody>
            <a:bodyPr lIns="93296" tIns="46648" rIns="93296" bIns="46648"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1200" b="0" i="0" u="none" strike="noStrike" kern="0" cap="none" spc="0" normalizeH="0" baseline="0" noProof="0">
                <a:ln>
                  <a:noFill/>
                </a:ln>
                <a:solidFill>
                  <a:srgbClr val="003896"/>
                </a:solidFill>
                <a:effectLst/>
                <a:uLnTx/>
                <a:uFillTx/>
                <a:latin typeface="Gill Sans MT" panose="020B0502020104020203" pitchFamily="34" charset="0"/>
                <a:ea typeface="ＭＳ Ｐゴシック"/>
                <a:cs typeface="Arial"/>
              </a:endParaRPr>
            </a:p>
          </p:txBody>
        </p:sp>
        <p:sp>
          <p:nvSpPr>
            <p:cNvPr id="19" name="Rectangle 286">
              <a:extLst>
                <a:ext uri="{FF2B5EF4-FFF2-40B4-BE49-F238E27FC236}">
                  <a16:creationId xmlns:a16="http://schemas.microsoft.com/office/drawing/2014/main" id="{9F08F19F-FCF0-4A4A-B448-C2A95BCA789E}"/>
                </a:ext>
              </a:extLst>
            </p:cNvPr>
            <p:cNvSpPr txBox="1">
              <a:spLocks noChangeArrowheads="1"/>
            </p:cNvSpPr>
            <p:nvPr>
              <p:custDataLst>
                <p:tags r:id="rId12"/>
              </p:custDataLst>
            </p:nvPr>
          </p:nvSpPr>
          <p:spPr bwMode="gray">
            <a:xfrm>
              <a:off x="7102350" y="1977737"/>
              <a:ext cx="211539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691624" rtl="0" eaLnBrk="1" fontAlgn="base" latinLnBrk="0" hangingPunct="1">
                <a:lnSpc>
                  <a:spcPct val="100000"/>
                </a:lnSpc>
                <a:spcBef>
                  <a:spcPct val="0"/>
                </a:spcBef>
                <a:spcAft>
                  <a:spcPct val="0"/>
                </a:spcAft>
                <a:buClr>
                  <a:srgbClr val="83725B"/>
                </a:buClr>
                <a:buSzTx/>
                <a:buFontTx/>
                <a:buNone/>
                <a:tabLst/>
                <a:defRPr/>
              </a:pPr>
              <a:r>
                <a:rPr kumimoji="0" lang="en-ZA" sz="1400" b="1" i="0" u="none" strike="noStrike" kern="0" cap="none" spc="0" normalizeH="0" baseline="0" noProof="0">
                  <a:ln>
                    <a:noFill/>
                  </a:ln>
                  <a:solidFill>
                    <a:srgbClr val="808080"/>
                  </a:solidFill>
                  <a:effectLst/>
                  <a:uLnTx/>
                  <a:uFillTx/>
                  <a:latin typeface="Gill Sans MT" panose="020B0502020104020203" pitchFamily="34" charset="0"/>
                  <a:ea typeface="ＭＳ Ｐゴシック"/>
                  <a:cs typeface="Arial"/>
                </a:rPr>
                <a:t>Actions for FY25 onwards</a:t>
              </a:r>
            </a:p>
          </p:txBody>
        </p:sp>
        <p:sp>
          <p:nvSpPr>
            <p:cNvPr id="20" name="Oval 19">
              <a:extLst>
                <a:ext uri="{FF2B5EF4-FFF2-40B4-BE49-F238E27FC236}">
                  <a16:creationId xmlns:a16="http://schemas.microsoft.com/office/drawing/2014/main" id="{72FA56DF-9217-4D46-A8D3-D00D871FC064}"/>
                </a:ext>
              </a:extLst>
            </p:cNvPr>
            <p:cNvSpPr/>
            <p:nvPr/>
          </p:nvSpPr>
          <p:spPr>
            <a:xfrm>
              <a:off x="435152" y="1820464"/>
              <a:ext cx="264242" cy="305327"/>
            </a:xfrm>
            <a:prstGeom prst="ellipse">
              <a:avLst/>
            </a:prstGeom>
            <a:solidFill>
              <a:srgbClr val="C97A00"/>
            </a:solidFill>
            <a:ln w="3175" cap="flat" cmpd="sng" algn="ctr">
              <a:solidFill>
                <a:srgbClr val="FFFFFF"/>
              </a:solidFill>
              <a:prstDash val="solid"/>
            </a:ln>
            <a:effectLst/>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50" b="1" i="0" u="none" strike="noStrike" kern="0" cap="none" spc="0" normalizeH="0" baseline="0" noProof="0">
                  <a:ln>
                    <a:noFill/>
                  </a:ln>
                  <a:solidFill>
                    <a:srgbClr val="FFFFFF"/>
                  </a:solidFill>
                  <a:effectLst/>
                  <a:uLnTx/>
                  <a:uFillTx/>
                  <a:latin typeface="Gill Sans MT" panose="020B0502020104020203" pitchFamily="34" charset="0"/>
                  <a:ea typeface="ＭＳ Ｐゴシック"/>
                  <a:cs typeface="Arial"/>
                </a:rPr>
                <a:t>1</a:t>
              </a:r>
            </a:p>
          </p:txBody>
        </p:sp>
        <p:sp>
          <p:nvSpPr>
            <p:cNvPr id="21" name="Oval 20">
              <a:extLst>
                <a:ext uri="{FF2B5EF4-FFF2-40B4-BE49-F238E27FC236}">
                  <a16:creationId xmlns:a16="http://schemas.microsoft.com/office/drawing/2014/main" id="{306474E5-16AB-4373-98B6-337063F15934}"/>
                </a:ext>
              </a:extLst>
            </p:cNvPr>
            <p:cNvSpPr/>
            <p:nvPr/>
          </p:nvSpPr>
          <p:spPr>
            <a:xfrm>
              <a:off x="3561090" y="1612580"/>
              <a:ext cx="264242" cy="305327"/>
            </a:xfrm>
            <a:prstGeom prst="ellipse">
              <a:avLst/>
            </a:prstGeom>
            <a:solidFill>
              <a:srgbClr val="C97A00"/>
            </a:solidFill>
            <a:ln w="3175" cap="flat" cmpd="sng" algn="ctr">
              <a:solidFill>
                <a:srgbClr val="FFFFFF"/>
              </a:solidFill>
              <a:prstDash val="solid"/>
            </a:ln>
            <a:effectLst/>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50" b="1" i="0" u="none" strike="noStrike" kern="0" cap="none" spc="0" normalizeH="0" baseline="0" noProof="0">
                  <a:ln>
                    <a:noFill/>
                  </a:ln>
                  <a:solidFill>
                    <a:srgbClr val="FFFFFF"/>
                  </a:solidFill>
                  <a:effectLst/>
                  <a:uLnTx/>
                  <a:uFillTx/>
                  <a:latin typeface="Gill Sans MT" panose="020B0502020104020203" pitchFamily="34" charset="0"/>
                  <a:ea typeface="ＭＳ Ｐゴシック"/>
                  <a:cs typeface="Arial"/>
                </a:rPr>
                <a:t>2</a:t>
              </a:r>
            </a:p>
          </p:txBody>
        </p:sp>
        <p:sp>
          <p:nvSpPr>
            <p:cNvPr id="22" name="Oval 21">
              <a:extLst>
                <a:ext uri="{FF2B5EF4-FFF2-40B4-BE49-F238E27FC236}">
                  <a16:creationId xmlns:a16="http://schemas.microsoft.com/office/drawing/2014/main" id="{AB88E4DE-FA9E-4FF0-8272-EEA202639F26}"/>
                </a:ext>
              </a:extLst>
            </p:cNvPr>
            <p:cNvSpPr/>
            <p:nvPr/>
          </p:nvSpPr>
          <p:spPr>
            <a:xfrm>
              <a:off x="6689791" y="1305101"/>
              <a:ext cx="264242" cy="305327"/>
            </a:xfrm>
            <a:prstGeom prst="ellipse">
              <a:avLst/>
            </a:prstGeom>
            <a:solidFill>
              <a:srgbClr val="C97A00"/>
            </a:solidFill>
            <a:ln w="3175" cap="flat" cmpd="sng" algn="ctr">
              <a:solidFill>
                <a:srgbClr val="FFFFFF"/>
              </a:solidFill>
              <a:prstDash val="solid"/>
            </a:ln>
            <a:effectLst/>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50" b="1" i="0" u="none" strike="noStrike" kern="0" cap="none" spc="0" normalizeH="0" baseline="0" noProof="0">
                  <a:ln>
                    <a:noFill/>
                  </a:ln>
                  <a:solidFill>
                    <a:srgbClr val="FFFFFF"/>
                  </a:solidFill>
                  <a:effectLst/>
                  <a:uLnTx/>
                  <a:uFillTx/>
                  <a:latin typeface="Gill Sans MT" panose="020B0502020104020203" pitchFamily="34" charset="0"/>
                  <a:ea typeface="ＭＳ Ｐゴシック"/>
                  <a:cs typeface="Arial"/>
                </a:rPr>
                <a:t>3</a:t>
              </a:r>
            </a:p>
          </p:txBody>
        </p:sp>
        <p:cxnSp>
          <p:nvCxnSpPr>
            <p:cNvPr id="23" name="Straight Connector 22">
              <a:extLst>
                <a:ext uri="{FF2B5EF4-FFF2-40B4-BE49-F238E27FC236}">
                  <a16:creationId xmlns:a16="http://schemas.microsoft.com/office/drawing/2014/main" id="{69F01EDC-0895-4CD0-A231-5F28FDA1C956}"/>
                </a:ext>
              </a:extLst>
            </p:cNvPr>
            <p:cNvCxnSpPr>
              <a:cxnSpLocks/>
            </p:cNvCxnSpPr>
            <p:nvPr/>
          </p:nvCxnSpPr>
          <p:spPr>
            <a:xfrm flipH="1">
              <a:off x="3765197" y="2317993"/>
              <a:ext cx="1" cy="3888000"/>
            </a:xfrm>
            <a:prstGeom prst="line">
              <a:avLst/>
            </a:prstGeom>
            <a:noFill/>
            <a:ln w="9525" cap="flat" cmpd="sng" algn="ctr">
              <a:solidFill>
                <a:srgbClr val="808080"/>
              </a:solidFill>
              <a:prstDash val="dash"/>
            </a:ln>
            <a:effectLst/>
          </p:spPr>
        </p:cxnSp>
        <p:sp>
          <p:nvSpPr>
            <p:cNvPr id="24" name="Striped Right Arrow 34">
              <a:extLst>
                <a:ext uri="{FF2B5EF4-FFF2-40B4-BE49-F238E27FC236}">
                  <a16:creationId xmlns:a16="http://schemas.microsoft.com/office/drawing/2014/main" id="{2D9746CE-F698-4F14-A19B-0B21B2298DA0}"/>
                </a:ext>
              </a:extLst>
            </p:cNvPr>
            <p:cNvSpPr/>
            <p:nvPr>
              <p:custDataLst>
                <p:tags r:id="rId13"/>
              </p:custDataLst>
            </p:nvPr>
          </p:nvSpPr>
          <p:spPr>
            <a:xfrm>
              <a:off x="567273" y="5985159"/>
              <a:ext cx="9658656" cy="740856"/>
            </a:xfrm>
            <a:prstGeom prst="stripedRightArrow">
              <a:avLst/>
            </a:prstGeom>
            <a:solidFill>
              <a:schemeClr val="tx1"/>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rgbClr val="003896"/>
                </a:solidFill>
                <a:effectLst/>
                <a:uLnTx/>
                <a:uFillTx/>
                <a:latin typeface="Gill Sans MT" panose="020B0502020104020203" pitchFamily="34" charset="0"/>
                <a:ea typeface="ＭＳ Ｐゴシック"/>
                <a:cs typeface="Arial"/>
              </a:endParaRPr>
            </a:p>
          </p:txBody>
        </p:sp>
        <p:sp>
          <p:nvSpPr>
            <p:cNvPr id="25" name="Rectangle 5">
              <a:extLst>
                <a:ext uri="{FF2B5EF4-FFF2-40B4-BE49-F238E27FC236}">
                  <a16:creationId xmlns:a16="http://schemas.microsoft.com/office/drawing/2014/main" id="{65403B65-3699-42A2-B598-7D02E7EF399D}"/>
                </a:ext>
              </a:extLst>
            </p:cNvPr>
            <p:cNvSpPr txBox="1">
              <a:spLocks noChangeArrowheads="1"/>
            </p:cNvSpPr>
            <p:nvPr>
              <p:custDataLst>
                <p:tags r:id="rId14"/>
              </p:custDataLst>
            </p:nvPr>
          </p:nvSpPr>
          <p:spPr bwMode="gray">
            <a:xfrm>
              <a:off x="968383" y="6257761"/>
              <a:ext cx="8043908" cy="215444"/>
            </a:xfrm>
            <a:prstGeom prst="rect">
              <a:avLst/>
            </a:prstGeom>
            <a:noFill/>
            <a:ln>
              <a:noFill/>
            </a:ln>
            <a:effectLst/>
          </p:spPr>
          <p:txBody>
            <a:bodyPr wrap="square" lIns="0" tIns="0" rIns="0" bIns="0">
              <a:spAutoFit/>
            </a:bodyPr>
            <a:lstStyle>
              <a:lvl1pPr marL="342900" indent="-342900" defTabSz="912813" eaLnBrk="0" hangingPunct="0">
                <a:buClr>
                  <a:schemeClr val="tx2"/>
                </a:buClr>
                <a:defRPr sz="1600">
                  <a:solidFill>
                    <a:schemeClr val="tx1"/>
                  </a:solidFill>
                  <a:latin typeface="Arial" charset="0"/>
                </a:defRPr>
              </a:lvl1pPr>
              <a:lvl2pPr marL="196850" indent="-195263" defTabSz="912813" eaLnBrk="0" hangingPunct="0">
                <a:buClr>
                  <a:schemeClr val="tx2"/>
                </a:buClr>
                <a:buSzPct val="125000"/>
                <a:buFont typeface="Arial" charset="0"/>
                <a:buChar char="▪"/>
                <a:defRPr sz="1600">
                  <a:solidFill>
                    <a:schemeClr val="tx1"/>
                  </a:solidFill>
                  <a:latin typeface="Arial" charset="0"/>
                </a:defRPr>
              </a:lvl2pPr>
              <a:lvl3pPr marL="466725" indent="-268288" defTabSz="912813" eaLnBrk="0" hangingPunct="0">
                <a:buClr>
                  <a:schemeClr val="tx2"/>
                </a:buClr>
                <a:buSzPct val="120000"/>
                <a:buFont typeface="Arial" charset="0"/>
                <a:buChar char="–"/>
                <a:defRPr sz="1600">
                  <a:solidFill>
                    <a:schemeClr val="tx1"/>
                  </a:solidFill>
                  <a:latin typeface="Arial" charset="0"/>
                </a:defRPr>
              </a:lvl3pPr>
              <a:lvl4pPr marL="627063" indent="-158750" defTabSz="912813" eaLnBrk="0" hangingPunct="0">
                <a:buClr>
                  <a:schemeClr val="tx2"/>
                </a:buClr>
                <a:buSzPct val="120000"/>
                <a:buFont typeface="Arial" charset="0"/>
                <a:buChar char="▫"/>
                <a:defRPr sz="1600">
                  <a:solidFill>
                    <a:schemeClr val="tx1"/>
                  </a:solidFill>
                  <a:latin typeface="Arial" charset="0"/>
                </a:defRPr>
              </a:lvl4pPr>
              <a:lvl5pPr marL="762000" indent="-133350" defTabSz="912813" eaLnBrk="0" hangingPunct="0">
                <a:buClr>
                  <a:schemeClr val="tx2"/>
                </a:buClr>
                <a:buSzPct val="89000"/>
                <a:buFont typeface="Arial" charset="0"/>
                <a:buChar char="-"/>
                <a:defRPr sz="1600">
                  <a:solidFill>
                    <a:schemeClr val="tx1"/>
                  </a:solidFill>
                  <a:latin typeface="Arial" charset="0"/>
                </a:defRPr>
              </a:lvl5pPr>
              <a:lvl6pPr marL="1219200" indent="-133350" defTabSz="912813"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6pPr>
              <a:lvl7pPr marL="1676400" indent="-133350" defTabSz="912813"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7pPr>
              <a:lvl8pPr marL="2133600" indent="-133350" defTabSz="912813"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8pPr>
              <a:lvl9pPr marL="2590800" indent="-133350" defTabSz="912813"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9pPr>
            </a:lstStyle>
            <a:p>
              <a:pPr marL="342900" marR="0" lvl="0" indent="-342900" algn="l" defTabSz="912813" rtl="0" eaLnBrk="0" fontAlgn="auto" latinLnBrk="0" hangingPunct="0">
                <a:lnSpc>
                  <a:spcPct val="100000"/>
                </a:lnSpc>
                <a:spcBef>
                  <a:spcPct val="30000"/>
                </a:spcBef>
                <a:spcAft>
                  <a:spcPts val="0"/>
                </a:spcAft>
                <a:buClr>
                  <a:srgbClr val="FFFFFF"/>
                </a:buClr>
                <a:buSzTx/>
                <a:buFontTx/>
                <a:buNone/>
                <a:tabLst/>
                <a:defRPr/>
              </a:pPr>
              <a:r>
                <a:rPr kumimoji="0" lang="en-ZA" sz="1400" b="1" i="0" u="none" strike="noStrike" kern="1200" cap="none" spc="0" normalizeH="0" baseline="0" noProof="0" dirty="0">
                  <a:ln>
                    <a:noFill/>
                  </a:ln>
                  <a:solidFill>
                    <a:srgbClr val="FFFFFF"/>
                  </a:solidFill>
                  <a:effectLst/>
                  <a:uLnTx/>
                  <a:uFillTx/>
                  <a:latin typeface="Gill Sans MT" panose="020B0502020104020203" pitchFamily="34" charset="0"/>
                  <a:ea typeface="ＭＳ Ｐゴシック"/>
                  <a:cs typeface="Arial"/>
                </a:rPr>
                <a:t>Continuous execution of Culture transformation and Strategic Levers as per the Generation recovery plan</a:t>
              </a:r>
            </a:p>
          </p:txBody>
        </p:sp>
        <p:sp>
          <p:nvSpPr>
            <p:cNvPr id="26" name="Diamond 25">
              <a:extLst>
                <a:ext uri="{FF2B5EF4-FFF2-40B4-BE49-F238E27FC236}">
                  <a16:creationId xmlns:a16="http://schemas.microsoft.com/office/drawing/2014/main" id="{B6286BCF-2163-4E54-967D-F479FE516E09}"/>
                </a:ext>
              </a:extLst>
            </p:cNvPr>
            <p:cNvSpPr/>
            <p:nvPr/>
          </p:nvSpPr>
          <p:spPr>
            <a:xfrm>
              <a:off x="5678570" y="1371600"/>
              <a:ext cx="1194211" cy="1224000"/>
            </a:xfrm>
            <a:prstGeom prst="diamond">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a:ln>
                    <a:noFill/>
                  </a:ln>
                  <a:solidFill>
                    <a:srgbClr val="FFFFFF"/>
                  </a:solidFill>
                  <a:effectLst/>
                  <a:uLnTx/>
                  <a:uFillTx/>
                  <a:latin typeface="Gill Sans MT" panose="020B0502020104020203" pitchFamily="34" charset="0"/>
                  <a:ea typeface="+mn-ea"/>
                  <a:cs typeface="Arial"/>
                </a:rPr>
                <a:t>65%</a:t>
              </a:r>
              <a:r>
                <a:rPr kumimoji="0" lang="en-ZA" sz="1400" b="0" i="0" u="none" strike="noStrike" kern="1200" cap="none" spc="0" normalizeH="0" baseline="30000" noProof="0">
                  <a:ln>
                    <a:noFill/>
                  </a:ln>
                  <a:solidFill>
                    <a:srgbClr val="FFFFFF"/>
                  </a:solidFill>
                  <a:effectLst/>
                  <a:uLnTx/>
                  <a:uFillTx/>
                  <a:latin typeface="Gill Sans MT" panose="020B0502020104020203" pitchFamily="34" charset="0"/>
                  <a:ea typeface="ＭＳ Ｐゴシック"/>
                  <a:cs typeface="Arial"/>
                </a:rPr>
                <a:t>1</a:t>
              </a:r>
              <a:r>
                <a:rPr kumimoji="0" lang="en-ZA" sz="1400" b="1" i="0" u="none" strike="noStrike" kern="1200" cap="none" spc="0" normalizeH="0" baseline="0" noProof="0">
                  <a:ln>
                    <a:noFill/>
                  </a:ln>
                  <a:solidFill>
                    <a:srgbClr val="FFFFFF"/>
                  </a:solidFill>
                  <a:effectLst/>
                  <a:uLnTx/>
                  <a:uFillTx/>
                  <a:latin typeface="Gill Sans MT" panose="020B0502020104020203" pitchFamily="34" charset="0"/>
                  <a:ea typeface="+mn-ea"/>
                  <a:cs typeface="Arial"/>
                </a:rPr>
                <a:t> EAF</a:t>
              </a:r>
              <a:endParaRPr kumimoji="0" lang="en-ZA" sz="1400" b="1" i="0" u="none" strike="noStrike" kern="1200" cap="none" spc="0" normalizeH="0" baseline="30000" noProof="0">
                <a:ln>
                  <a:noFill/>
                </a:ln>
                <a:solidFill>
                  <a:srgbClr val="FFFFFF"/>
                </a:solidFill>
                <a:effectLst/>
                <a:uLnTx/>
                <a:uFillTx/>
                <a:latin typeface="Gill Sans MT" panose="020B0502020104020203" pitchFamily="34" charset="0"/>
                <a:ea typeface="+mn-ea"/>
                <a:cs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a:ln>
                  <a:noFill/>
                </a:ln>
                <a:solidFill>
                  <a:srgbClr val="FFFFFF"/>
                </a:solidFill>
                <a:effectLst/>
                <a:uLnTx/>
                <a:uFillTx/>
                <a:latin typeface="Gill Sans MT" panose="020B0502020104020203" pitchFamily="34" charset="0"/>
                <a:ea typeface="+mn-ea"/>
                <a:cs typeface="Arial"/>
              </a:endParaRPr>
            </a:p>
          </p:txBody>
        </p:sp>
        <p:sp>
          <p:nvSpPr>
            <p:cNvPr id="27" name="Diamond 26">
              <a:extLst>
                <a:ext uri="{FF2B5EF4-FFF2-40B4-BE49-F238E27FC236}">
                  <a16:creationId xmlns:a16="http://schemas.microsoft.com/office/drawing/2014/main" id="{B551FAA9-7311-47D4-B4B3-E50256E0101A}"/>
                </a:ext>
              </a:extLst>
            </p:cNvPr>
            <p:cNvSpPr/>
            <p:nvPr/>
          </p:nvSpPr>
          <p:spPr>
            <a:xfrm>
              <a:off x="9071934" y="1082040"/>
              <a:ext cx="1199826" cy="1224000"/>
            </a:xfrm>
            <a:prstGeom prst="diamond">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a:ln>
                    <a:noFill/>
                  </a:ln>
                  <a:solidFill>
                    <a:srgbClr val="FFFFFF"/>
                  </a:solidFill>
                  <a:effectLst/>
                  <a:uLnTx/>
                  <a:uFillTx/>
                  <a:latin typeface="Gill Sans MT" panose="020B0502020104020203" pitchFamily="34" charset="0"/>
                  <a:ea typeface="+mn-ea"/>
                  <a:cs typeface="Arial"/>
                </a:rPr>
                <a:t>70%</a:t>
              </a:r>
              <a:r>
                <a:rPr kumimoji="0" lang="en-ZA" sz="1400" b="0" i="0" u="none" strike="noStrike" kern="1200" cap="none" spc="0" normalizeH="0" baseline="30000" noProof="0">
                  <a:ln>
                    <a:noFill/>
                  </a:ln>
                  <a:solidFill>
                    <a:srgbClr val="FFFFFF"/>
                  </a:solidFill>
                  <a:effectLst/>
                  <a:uLnTx/>
                  <a:uFillTx/>
                  <a:latin typeface="Gill Sans MT" panose="020B0502020104020203" pitchFamily="34" charset="0"/>
                  <a:ea typeface="ＭＳ Ｐゴシック"/>
                  <a:cs typeface="Arial"/>
                </a:rPr>
                <a:t>1</a:t>
              </a:r>
              <a:r>
                <a:rPr kumimoji="0" lang="en-ZA" sz="1400" b="1" i="0" u="none" strike="noStrike" kern="1200" cap="none" spc="0" normalizeH="0" baseline="0" noProof="0">
                  <a:ln>
                    <a:noFill/>
                  </a:ln>
                  <a:solidFill>
                    <a:srgbClr val="FFFFFF"/>
                  </a:solidFill>
                  <a:effectLst/>
                  <a:uLnTx/>
                  <a:uFillTx/>
                  <a:latin typeface="Gill Sans MT" panose="020B0502020104020203" pitchFamily="34" charset="0"/>
                  <a:ea typeface="+mn-ea"/>
                  <a:cs typeface="Arial"/>
                </a:rPr>
                <a:t> EAF </a:t>
              </a:r>
            </a:p>
          </p:txBody>
        </p:sp>
      </p:grpSp>
      <p:sp>
        <p:nvSpPr>
          <p:cNvPr id="28" name="Title 5">
            <a:extLst>
              <a:ext uri="{FF2B5EF4-FFF2-40B4-BE49-F238E27FC236}">
                <a16:creationId xmlns:a16="http://schemas.microsoft.com/office/drawing/2014/main" id="{32E4B8BE-DB8A-4C43-97E4-2F687440DCCD}"/>
              </a:ext>
            </a:extLst>
          </p:cNvPr>
          <p:cNvSpPr>
            <a:spLocks noGrp="1"/>
          </p:cNvSpPr>
          <p:nvPr>
            <p:ph type="title"/>
          </p:nvPr>
        </p:nvSpPr>
        <p:spPr>
          <a:xfrm>
            <a:off x="314200" y="247435"/>
            <a:ext cx="9781907" cy="666000"/>
          </a:xfrm>
        </p:spPr>
        <p:txBody>
          <a:bodyPr vert="horz" lIns="91440" tIns="45720" rIns="91440" bIns="45720" rtlCol="0" anchor="ctr">
            <a:noAutofit/>
          </a:bodyPr>
          <a:lstStyle/>
          <a:p>
            <a:r>
              <a:rPr lang="en-US" dirty="0">
                <a:latin typeface="Gill Sans MT"/>
              </a:rPr>
              <a:t>Execution of the Generation recovery plan initiatives has led to a </a:t>
            </a:r>
            <a:r>
              <a:rPr lang="en-US" sz="2400" dirty="0">
                <a:latin typeface="Gill Sans MT"/>
              </a:rPr>
              <a:t>considerable </a:t>
            </a:r>
            <a:r>
              <a:rPr lang="en-US" dirty="0">
                <a:latin typeface="Gill Sans MT"/>
              </a:rPr>
              <a:t>improvement in plant performance</a:t>
            </a:r>
            <a:endParaRPr lang="en-ZA" dirty="0">
              <a:latin typeface="Gill Sans MT" panose="020B0502020104020203" pitchFamily="34" charset="0"/>
            </a:endParaRPr>
          </a:p>
        </p:txBody>
      </p:sp>
      <p:sp>
        <p:nvSpPr>
          <p:cNvPr id="49" name="TextBox 48">
            <a:extLst>
              <a:ext uri="{FF2B5EF4-FFF2-40B4-BE49-F238E27FC236}">
                <a16:creationId xmlns:a16="http://schemas.microsoft.com/office/drawing/2014/main" id="{6B1E178C-74C0-AD33-5D8F-4E73F2C90459}"/>
              </a:ext>
            </a:extLst>
          </p:cNvPr>
          <p:cNvSpPr txBox="1"/>
          <p:nvPr/>
        </p:nvSpPr>
        <p:spPr bwMode="gray">
          <a:xfrm>
            <a:off x="559103" y="1205202"/>
            <a:ext cx="1728000" cy="1692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indent="-195966" defTabSz="913429" eaLnBrk="1" hangingPunct="1">
              <a:buClr>
                <a:srgbClr val="83725B"/>
              </a:buClr>
              <a:buSzPct val="125000"/>
              <a:buFont typeface="Arial" charset="0"/>
              <a:buChar char="▪"/>
              <a:defRPr baseline="0">
                <a:latin typeface="+mn-lt"/>
              </a:defRPr>
            </a:lvl2pPr>
            <a:lvl3pPr marL="466431" indent="-267227" defTabSz="913429" eaLnBrk="1" hangingPunct="1">
              <a:buClr>
                <a:srgbClr val="83725B"/>
              </a:buClr>
              <a:buSzPct val="120000"/>
              <a:buFont typeface="Arial" charset="0"/>
              <a:buChar char="–"/>
              <a:defRPr baseline="0">
                <a:latin typeface="+mn-lt"/>
              </a:defRPr>
            </a:lvl3pPr>
            <a:lvl4pPr marL="626768" indent="-158716" defTabSz="913429" eaLnBrk="1" hangingPunct="1">
              <a:buClr>
                <a:srgbClr val="83725B"/>
              </a:buClr>
              <a:buSzPct val="120000"/>
              <a:buFont typeface="Arial" charset="0"/>
              <a:buChar char="▫"/>
              <a:defRPr baseline="0">
                <a:latin typeface="+mn-lt"/>
              </a:defRPr>
            </a:lvl4pPr>
            <a:lvl5pPr marL="764947" indent="-132804" defTabSz="913429" eaLnBrk="1" hangingPunct="1">
              <a:buClr>
                <a:srgbClr val="83725B"/>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1620" marR="0" lvl="1" indent="0" algn="l" defTabSz="913429" rtl="0" eaLnBrk="1" fontAlgn="base" latinLnBrk="0" hangingPunct="1">
              <a:lnSpc>
                <a:spcPct val="100000"/>
              </a:lnSpc>
              <a:spcBef>
                <a:spcPct val="0"/>
              </a:spcBef>
              <a:spcAft>
                <a:spcPct val="0"/>
              </a:spcAft>
              <a:buClr>
                <a:srgbClr val="83725B"/>
              </a:buClr>
              <a:buSzPct val="125000"/>
              <a:buFont typeface="Arial" charset="0"/>
              <a:buNone/>
              <a:tabLst/>
              <a:defRPr/>
            </a:pPr>
            <a:r>
              <a:rPr kumimoji="0" lang="en-ZA" sz="1100" b="1" i="0" u="none" strike="noStrike" kern="1200" cap="none" spc="0" normalizeH="0" baseline="0" noProof="0">
                <a:ln>
                  <a:noFill/>
                </a:ln>
                <a:solidFill>
                  <a:srgbClr val="003896"/>
                </a:solidFill>
                <a:effectLst/>
                <a:uLnTx/>
                <a:uFillTx/>
                <a:latin typeface="Gill Sans MT" panose="020B0502020104020203" pitchFamily="34" charset="0"/>
                <a:ea typeface="Arial Unicode MS" panose="020B0604020202020204" pitchFamily="34" charset="-128"/>
                <a:cs typeface="Arial Unicode MS" panose="020B0604020202020204" pitchFamily="34" charset="-128"/>
              </a:rPr>
              <a:t>Implementation complete</a:t>
            </a:r>
          </a:p>
        </p:txBody>
      </p:sp>
      <p:sp>
        <p:nvSpPr>
          <p:cNvPr id="51" name="TextBox 50">
            <a:extLst>
              <a:ext uri="{FF2B5EF4-FFF2-40B4-BE49-F238E27FC236}">
                <a16:creationId xmlns:a16="http://schemas.microsoft.com/office/drawing/2014/main" id="{288F9BB2-3236-996F-2DD2-041FD4FB433D}"/>
              </a:ext>
            </a:extLst>
          </p:cNvPr>
          <p:cNvSpPr txBox="1"/>
          <p:nvPr/>
        </p:nvSpPr>
        <p:spPr bwMode="gray">
          <a:xfrm>
            <a:off x="2643226" y="1205202"/>
            <a:ext cx="1908000" cy="1692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indent="-195966" defTabSz="913429" eaLnBrk="1" hangingPunct="1">
              <a:buClr>
                <a:srgbClr val="83725B"/>
              </a:buClr>
              <a:buSzPct val="125000"/>
              <a:buFont typeface="Arial" charset="0"/>
              <a:buChar char="▪"/>
              <a:defRPr baseline="0">
                <a:latin typeface="+mn-lt"/>
              </a:defRPr>
            </a:lvl2pPr>
            <a:lvl3pPr marL="466431" indent="-267227" defTabSz="913429" eaLnBrk="1" hangingPunct="1">
              <a:buClr>
                <a:srgbClr val="83725B"/>
              </a:buClr>
              <a:buSzPct val="120000"/>
              <a:buFont typeface="Arial" charset="0"/>
              <a:buChar char="–"/>
              <a:defRPr baseline="0">
                <a:latin typeface="+mn-lt"/>
              </a:defRPr>
            </a:lvl3pPr>
            <a:lvl4pPr marL="626768" indent="-158716" defTabSz="913429" eaLnBrk="1" hangingPunct="1">
              <a:buClr>
                <a:srgbClr val="83725B"/>
              </a:buClr>
              <a:buSzPct val="120000"/>
              <a:buFont typeface="Arial" charset="0"/>
              <a:buChar char="▫"/>
              <a:defRPr baseline="0">
                <a:latin typeface="+mn-lt"/>
              </a:defRPr>
            </a:lvl4pPr>
            <a:lvl5pPr marL="764947" indent="-132804" defTabSz="913429" eaLnBrk="1" hangingPunct="1">
              <a:buClr>
                <a:srgbClr val="83725B"/>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1620" marR="0" lvl="1" indent="0" algn="l" defTabSz="913429" rtl="0" eaLnBrk="1" fontAlgn="base" latinLnBrk="0" hangingPunct="1">
              <a:lnSpc>
                <a:spcPct val="100000"/>
              </a:lnSpc>
              <a:spcBef>
                <a:spcPct val="0"/>
              </a:spcBef>
              <a:spcAft>
                <a:spcPct val="0"/>
              </a:spcAft>
              <a:buClr>
                <a:srgbClr val="83725B"/>
              </a:buClr>
              <a:buSzPct val="125000"/>
              <a:buFont typeface="Arial" charset="0"/>
              <a:buNone/>
              <a:tabLst/>
              <a:defRPr/>
            </a:pPr>
            <a:r>
              <a:rPr kumimoji="0" lang="en-ZA" sz="1100" b="1" i="0" u="none" strike="noStrike" kern="1200" cap="none" spc="0" normalizeH="0" baseline="0" noProof="0">
                <a:ln>
                  <a:noFill/>
                </a:ln>
                <a:solidFill>
                  <a:srgbClr val="003896"/>
                </a:solidFill>
                <a:effectLst/>
                <a:uLnTx/>
                <a:uFillTx/>
                <a:latin typeface="Gill Sans MT" panose="020B0502020104020203" pitchFamily="34" charset="0"/>
                <a:ea typeface="Arial Unicode MS" panose="020B0604020202020204" pitchFamily="34" charset="-128"/>
                <a:cs typeface="Arial Unicode MS" panose="020B0604020202020204" pitchFamily="34" charset="-128"/>
              </a:rPr>
              <a:t>Implementation in progress </a:t>
            </a:r>
          </a:p>
        </p:txBody>
      </p:sp>
      <p:sp>
        <p:nvSpPr>
          <p:cNvPr id="35" name="TextBox 34">
            <a:extLst>
              <a:ext uri="{FF2B5EF4-FFF2-40B4-BE49-F238E27FC236}">
                <a16:creationId xmlns:a16="http://schemas.microsoft.com/office/drawing/2014/main" id="{4327428F-6752-B4E4-E454-8741B16B0875}"/>
              </a:ext>
            </a:extLst>
          </p:cNvPr>
          <p:cNvSpPr txBox="1"/>
          <p:nvPr/>
        </p:nvSpPr>
        <p:spPr>
          <a:xfrm>
            <a:off x="84782" y="6561779"/>
            <a:ext cx="6280341" cy="246221"/>
          </a:xfrm>
          <a:prstGeom prst="rect">
            <a:avLst/>
          </a:prstGeom>
          <a:noFill/>
        </p:spPr>
        <p:txBody>
          <a:bodyPr wrap="square" lIns="91440" tIns="45720" rIns="91440" bIns="45720" rtlCol="0" anchor="t">
            <a:spAutoFit/>
          </a:bodyPr>
          <a:lstStyle/>
          <a:p>
            <a:pPr>
              <a:defRPr/>
            </a:pPr>
            <a:r>
              <a:rPr lang="en-ZA" sz="1000">
                <a:solidFill>
                  <a:srgbClr val="83725B"/>
                </a:solidFill>
                <a:latin typeface="Gill Sans MT"/>
                <a:cs typeface="Arial"/>
              </a:rPr>
              <a:t>Note: 1. MTD for March 2024 and March 2025</a:t>
            </a:r>
            <a:endParaRPr lang="en-ZA" sz="1000" strike="sngStrike">
              <a:solidFill>
                <a:srgbClr val="FF0000"/>
              </a:solidFill>
              <a:latin typeface="Gill Sans MT"/>
              <a:cs typeface="Arial"/>
            </a:endParaRPr>
          </a:p>
        </p:txBody>
      </p:sp>
      <p:sp>
        <p:nvSpPr>
          <p:cNvPr id="54" name="Rectangle: Rounded Corners 53">
            <a:extLst>
              <a:ext uri="{FF2B5EF4-FFF2-40B4-BE49-F238E27FC236}">
                <a16:creationId xmlns:a16="http://schemas.microsoft.com/office/drawing/2014/main" id="{D584F02B-51ED-12D6-88EB-0746E6943386}"/>
              </a:ext>
            </a:extLst>
          </p:cNvPr>
          <p:cNvSpPr/>
          <p:nvPr/>
        </p:nvSpPr>
        <p:spPr>
          <a:xfrm>
            <a:off x="499405" y="2573751"/>
            <a:ext cx="180000" cy="180000"/>
          </a:xfrm>
          <a:prstGeom prst="roundRect">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58" name="Rectangle: Rounded Corners 57">
            <a:extLst>
              <a:ext uri="{FF2B5EF4-FFF2-40B4-BE49-F238E27FC236}">
                <a16:creationId xmlns:a16="http://schemas.microsoft.com/office/drawing/2014/main" id="{8F0ACD03-A9BC-DA09-3EA0-33320FDCDD70}"/>
              </a:ext>
            </a:extLst>
          </p:cNvPr>
          <p:cNvSpPr/>
          <p:nvPr/>
        </p:nvSpPr>
        <p:spPr>
          <a:xfrm>
            <a:off x="499405" y="3715142"/>
            <a:ext cx="180000" cy="180000"/>
          </a:xfrm>
          <a:prstGeom prst="roundRect">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59" name="Rectangle: Rounded Corners 58">
            <a:extLst>
              <a:ext uri="{FF2B5EF4-FFF2-40B4-BE49-F238E27FC236}">
                <a16:creationId xmlns:a16="http://schemas.microsoft.com/office/drawing/2014/main" id="{409DD14C-694B-7400-DE1D-6FF905DD2DD0}"/>
              </a:ext>
            </a:extLst>
          </p:cNvPr>
          <p:cNvSpPr/>
          <p:nvPr/>
        </p:nvSpPr>
        <p:spPr>
          <a:xfrm>
            <a:off x="499405" y="4516197"/>
            <a:ext cx="180000" cy="180000"/>
          </a:xfrm>
          <a:prstGeom prst="roundRect">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60" name="Rectangle: Rounded Corners 59">
            <a:extLst>
              <a:ext uri="{FF2B5EF4-FFF2-40B4-BE49-F238E27FC236}">
                <a16:creationId xmlns:a16="http://schemas.microsoft.com/office/drawing/2014/main" id="{2FA0EF95-5804-0514-459D-A85F36A2382C}"/>
              </a:ext>
            </a:extLst>
          </p:cNvPr>
          <p:cNvSpPr/>
          <p:nvPr/>
        </p:nvSpPr>
        <p:spPr>
          <a:xfrm>
            <a:off x="499405" y="5598744"/>
            <a:ext cx="180000" cy="180000"/>
          </a:xfrm>
          <a:prstGeom prst="roundRect">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61" name="Rectangle: Rounded Corners 60">
            <a:extLst>
              <a:ext uri="{FF2B5EF4-FFF2-40B4-BE49-F238E27FC236}">
                <a16:creationId xmlns:a16="http://schemas.microsoft.com/office/drawing/2014/main" id="{4F6E501F-9AF7-5BDF-892F-A002C9FD25C3}"/>
              </a:ext>
            </a:extLst>
          </p:cNvPr>
          <p:cNvSpPr/>
          <p:nvPr/>
        </p:nvSpPr>
        <p:spPr>
          <a:xfrm>
            <a:off x="499405" y="5884841"/>
            <a:ext cx="180000" cy="180000"/>
          </a:xfrm>
          <a:prstGeom prst="roundRect">
            <a:avLst/>
          </a:prstGeom>
          <a:solidFill>
            <a:schemeClr val="accent4"/>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62" name="Rectangle: Rounded Corners 61">
            <a:extLst>
              <a:ext uri="{FF2B5EF4-FFF2-40B4-BE49-F238E27FC236}">
                <a16:creationId xmlns:a16="http://schemas.microsoft.com/office/drawing/2014/main" id="{794683E1-4B50-5AD2-11D2-EF4590071887}"/>
              </a:ext>
            </a:extLst>
          </p:cNvPr>
          <p:cNvSpPr/>
          <p:nvPr/>
        </p:nvSpPr>
        <p:spPr>
          <a:xfrm>
            <a:off x="4326886" y="2530926"/>
            <a:ext cx="180000" cy="180000"/>
          </a:xfrm>
          <a:prstGeom prst="roundRect">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63" name="Rectangle: Rounded Corners 62">
            <a:extLst>
              <a:ext uri="{FF2B5EF4-FFF2-40B4-BE49-F238E27FC236}">
                <a16:creationId xmlns:a16="http://schemas.microsoft.com/office/drawing/2014/main" id="{AF02C58E-D6E8-0453-9C47-8531DBDD2C02}"/>
              </a:ext>
            </a:extLst>
          </p:cNvPr>
          <p:cNvSpPr/>
          <p:nvPr/>
        </p:nvSpPr>
        <p:spPr>
          <a:xfrm>
            <a:off x="4326886" y="2806851"/>
            <a:ext cx="180000" cy="180000"/>
          </a:xfrm>
          <a:prstGeom prst="roundRect">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64" name="Rectangle: Rounded Corners 63">
            <a:extLst>
              <a:ext uri="{FF2B5EF4-FFF2-40B4-BE49-F238E27FC236}">
                <a16:creationId xmlns:a16="http://schemas.microsoft.com/office/drawing/2014/main" id="{36F04176-7D95-BE0B-8033-27E0936212B5}"/>
              </a:ext>
            </a:extLst>
          </p:cNvPr>
          <p:cNvSpPr/>
          <p:nvPr/>
        </p:nvSpPr>
        <p:spPr>
          <a:xfrm>
            <a:off x="4326886" y="3109626"/>
            <a:ext cx="180000" cy="180000"/>
          </a:xfrm>
          <a:prstGeom prst="roundRect">
            <a:avLst/>
          </a:prstGeom>
          <a:solidFill>
            <a:schemeClr val="accent4"/>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66" name="Rectangle: Rounded Corners 65">
            <a:extLst>
              <a:ext uri="{FF2B5EF4-FFF2-40B4-BE49-F238E27FC236}">
                <a16:creationId xmlns:a16="http://schemas.microsoft.com/office/drawing/2014/main" id="{438F03F0-71C2-D591-5573-05EC72EE09C7}"/>
              </a:ext>
            </a:extLst>
          </p:cNvPr>
          <p:cNvSpPr/>
          <p:nvPr/>
        </p:nvSpPr>
        <p:spPr>
          <a:xfrm>
            <a:off x="4326886" y="3597739"/>
            <a:ext cx="180000" cy="180000"/>
          </a:xfrm>
          <a:prstGeom prst="roundRect">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67" name="Rectangle: Rounded Corners 66">
            <a:extLst>
              <a:ext uri="{FF2B5EF4-FFF2-40B4-BE49-F238E27FC236}">
                <a16:creationId xmlns:a16="http://schemas.microsoft.com/office/drawing/2014/main" id="{595DC2C8-345D-C625-3E2A-C3EABF60127E}"/>
              </a:ext>
            </a:extLst>
          </p:cNvPr>
          <p:cNvSpPr/>
          <p:nvPr/>
        </p:nvSpPr>
        <p:spPr>
          <a:xfrm>
            <a:off x="4328531" y="3890927"/>
            <a:ext cx="180000" cy="180000"/>
          </a:xfrm>
          <a:prstGeom prst="roundRect">
            <a:avLst/>
          </a:prstGeom>
          <a:solidFill>
            <a:schemeClr val="accent4"/>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68" name="Rectangle: Rounded Corners 67">
            <a:extLst>
              <a:ext uri="{FF2B5EF4-FFF2-40B4-BE49-F238E27FC236}">
                <a16:creationId xmlns:a16="http://schemas.microsoft.com/office/drawing/2014/main" id="{0589D172-E56C-E016-0F84-576B0C55DEED}"/>
              </a:ext>
            </a:extLst>
          </p:cNvPr>
          <p:cNvSpPr/>
          <p:nvPr/>
        </p:nvSpPr>
        <p:spPr>
          <a:xfrm>
            <a:off x="4326886" y="4172471"/>
            <a:ext cx="180000" cy="180000"/>
          </a:xfrm>
          <a:prstGeom prst="roundRect">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69" name="Rectangle: Rounded Corners 68">
            <a:extLst>
              <a:ext uri="{FF2B5EF4-FFF2-40B4-BE49-F238E27FC236}">
                <a16:creationId xmlns:a16="http://schemas.microsoft.com/office/drawing/2014/main" id="{E615B0F8-2FCE-E8D5-02BA-457041AC8C53}"/>
              </a:ext>
            </a:extLst>
          </p:cNvPr>
          <p:cNvSpPr/>
          <p:nvPr/>
        </p:nvSpPr>
        <p:spPr>
          <a:xfrm>
            <a:off x="4326886" y="4497535"/>
            <a:ext cx="180000" cy="180000"/>
          </a:xfrm>
          <a:prstGeom prst="roundRect">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70" name="Rectangle: Rounded Corners 69">
            <a:extLst>
              <a:ext uri="{FF2B5EF4-FFF2-40B4-BE49-F238E27FC236}">
                <a16:creationId xmlns:a16="http://schemas.microsoft.com/office/drawing/2014/main" id="{F1C4FB24-8437-5B23-9648-2DC565AF465A}"/>
              </a:ext>
            </a:extLst>
          </p:cNvPr>
          <p:cNvSpPr/>
          <p:nvPr/>
        </p:nvSpPr>
        <p:spPr>
          <a:xfrm>
            <a:off x="4326886" y="4777148"/>
            <a:ext cx="180000" cy="180000"/>
          </a:xfrm>
          <a:prstGeom prst="roundRect">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65" name="Rectangle: Rounded Corners 64">
            <a:extLst>
              <a:ext uri="{FF2B5EF4-FFF2-40B4-BE49-F238E27FC236}">
                <a16:creationId xmlns:a16="http://schemas.microsoft.com/office/drawing/2014/main" id="{0E31D2EA-55ED-8F35-AEE9-2FB9AD67FF2A}"/>
              </a:ext>
            </a:extLst>
          </p:cNvPr>
          <p:cNvSpPr/>
          <p:nvPr/>
        </p:nvSpPr>
        <p:spPr>
          <a:xfrm>
            <a:off x="7996771" y="2311632"/>
            <a:ext cx="180000" cy="180000"/>
          </a:xfrm>
          <a:prstGeom prst="roundRect">
            <a:avLst/>
          </a:prstGeom>
          <a:solidFill>
            <a:schemeClr val="accent4"/>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71" name="Rectangle: Rounded Corners 70">
            <a:extLst>
              <a:ext uri="{FF2B5EF4-FFF2-40B4-BE49-F238E27FC236}">
                <a16:creationId xmlns:a16="http://schemas.microsoft.com/office/drawing/2014/main" id="{3FB77F39-7244-2DA2-FB09-776EB5EC5D90}"/>
              </a:ext>
            </a:extLst>
          </p:cNvPr>
          <p:cNvSpPr/>
          <p:nvPr/>
        </p:nvSpPr>
        <p:spPr>
          <a:xfrm>
            <a:off x="7996771" y="2809026"/>
            <a:ext cx="180000" cy="180000"/>
          </a:xfrm>
          <a:prstGeom prst="roundRect">
            <a:avLst/>
          </a:prstGeom>
          <a:solidFill>
            <a:schemeClr val="accent4"/>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72" name="Rectangle: Rounded Corners 71">
            <a:extLst>
              <a:ext uri="{FF2B5EF4-FFF2-40B4-BE49-F238E27FC236}">
                <a16:creationId xmlns:a16="http://schemas.microsoft.com/office/drawing/2014/main" id="{7494A52F-64E2-739D-BEB7-0D3483BFCF76}"/>
              </a:ext>
            </a:extLst>
          </p:cNvPr>
          <p:cNvSpPr/>
          <p:nvPr/>
        </p:nvSpPr>
        <p:spPr>
          <a:xfrm>
            <a:off x="7996771" y="3105482"/>
            <a:ext cx="180000" cy="180000"/>
          </a:xfrm>
          <a:prstGeom prst="roundRect">
            <a:avLst/>
          </a:prstGeom>
          <a:solidFill>
            <a:schemeClr val="accent4"/>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73" name="Rectangle: Rounded Corners 72">
            <a:extLst>
              <a:ext uri="{FF2B5EF4-FFF2-40B4-BE49-F238E27FC236}">
                <a16:creationId xmlns:a16="http://schemas.microsoft.com/office/drawing/2014/main" id="{E8672D67-D015-2025-C1AC-523BFC94070C}"/>
              </a:ext>
            </a:extLst>
          </p:cNvPr>
          <p:cNvSpPr/>
          <p:nvPr/>
        </p:nvSpPr>
        <p:spPr>
          <a:xfrm>
            <a:off x="7996771" y="3390985"/>
            <a:ext cx="180000" cy="180000"/>
          </a:xfrm>
          <a:prstGeom prst="roundRect">
            <a:avLst/>
          </a:prstGeom>
          <a:solidFill>
            <a:schemeClr val="accent4"/>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74" name="Rectangle: Rounded Corners 73">
            <a:extLst>
              <a:ext uri="{FF2B5EF4-FFF2-40B4-BE49-F238E27FC236}">
                <a16:creationId xmlns:a16="http://schemas.microsoft.com/office/drawing/2014/main" id="{5D87454A-57F4-C2AA-071F-78C995BC8A1A}"/>
              </a:ext>
            </a:extLst>
          </p:cNvPr>
          <p:cNvSpPr/>
          <p:nvPr/>
        </p:nvSpPr>
        <p:spPr>
          <a:xfrm>
            <a:off x="7996771" y="3898467"/>
            <a:ext cx="180000" cy="180000"/>
          </a:xfrm>
          <a:prstGeom prst="roundRect">
            <a:avLst/>
          </a:prstGeom>
          <a:solidFill>
            <a:schemeClr val="accent4"/>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75" name="Rectangle: Rounded Corners 74">
            <a:extLst>
              <a:ext uri="{FF2B5EF4-FFF2-40B4-BE49-F238E27FC236}">
                <a16:creationId xmlns:a16="http://schemas.microsoft.com/office/drawing/2014/main" id="{C74201BA-E79C-A23C-832A-2C199C1C7F62}"/>
              </a:ext>
            </a:extLst>
          </p:cNvPr>
          <p:cNvSpPr/>
          <p:nvPr/>
        </p:nvSpPr>
        <p:spPr>
          <a:xfrm>
            <a:off x="322424" y="1205202"/>
            <a:ext cx="180000" cy="180000"/>
          </a:xfrm>
          <a:prstGeom prst="roundRect">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76" name="Rectangle: Rounded Corners 75">
            <a:extLst>
              <a:ext uri="{FF2B5EF4-FFF2-40B4-BE49-F238E27FC236}">
                <a16:creationId xmlns:a16="http://schemas.microsoft.com/office/drawing/2014/main" id="{833D933C-69FC-F16F-5A8A-FEE2AB8625D4}"/>
              </a:ext>
            </a:extLst>
          </p:cNvPr>
          <p:cNvSpPr/>
          <p:nvPr/>
        </p:nvSpPr>
        <p:spPr>
          <a:xfrm>
            <a:off x="2424534" y="1205202"/>
            <a:ext cx="180000" cy="180000"/>
          </a:xfrm>
          <a:prstGeom prst="roundRect">
            <a:avLst/>
          </a:prstGeom>
          <a:solidFill>
            <a:schemeClr val="accent4"/>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600353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DFD4BC3-8FDA-2E87-9C45-70891EF76FB9}"/>
              </a:ext>
            </a:extLst>
          </p:cNvPr>
          <p:cNvGraphicFramePr>
            <a:graphicFrameLocks noChangeAspect="1"/>
          </p:cNvGraphicFramePr>
          <p:nvPr>
            <p:custDataLst>
              <p:tags r:id="rId1"/>
            </p:custDataLst>
            <p:extLst>
              <p:ext uri="{D42A27DB-BD31-4B8C-83A1-F6EECF244321}">
                <p14:modId xmlns:p14="http://schemas.microsoft.com/office/powerpoint/2010/main" val="25667680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0" imgW="425" imgH="426" progId="TCLayout.ActiveDocument.1">
                  <p:embed/>
                </p:oleObj>
              </mc:Choice>
              <mc:Fallback>
                <p:oleObj name="think-cell Slide" r:id="rId90" imgW="425" imgH="426" progId="TCLayout.ActiveDocument.1">
                  <p:embed/>
                  <p:pic>
                    <p:nvPicPr>
                      <p:cNvPr id="4" name="think-cell data - do not delete" hidden="1">
                        <a:extLst>
                          <a:ext uri="{FF2B5EF4-FFF2-40B4-BE49-F238E27FC236}">
                            <a16:creationId xmlns:a16="http://schemas.microsoft.com/office/drawing/2014/main" id="{3DFD4BC3-8FDA-2E87-9C45-70891EF76FB9}"/>
                          </a:ext>
                        </a:extLst>
                      </p:cNvPr>
                      <p:cNvPicPr/>
                      <p:nvPr/>
                    </p:nvPicPr>
                    <p:blipFill>
                      <a:blip r:embed="rId91"/>
                      <a:stretch>
                        <a:fillRect/>
                      </a:stretch>
                    </p:blipFill>
                    <p:spPr>
                      <a:xfrm>
                        <a:off x="1588" y="1588"/>
                        <a:ext cx="1588" cy="1588"/>
                      </a:xfrm>
                      <a:prstGeom prst="rect">
                        <a:avLst/>
                      </a:prstGeom>
                    </p:spPr>
                  </p:pic>
                </p:oleObj>
              </mc:Fallback>
            </mc:AlternateContent>
          </a:graphicData>
        </a:graphic>
      </p:graphicFrame>
      <p:sp>
        <p:nvSpPr>
          <p:cNvPr id="335" name="Rectangle 4">
            <a:extLst>
              <a:ext uri="{FF2B5EF4-FFF2-40B4-BE49-F238E27FC236}">
                <a16:creationId xmlns:a16="http://schemas.microsoft.com/office/drawing/2014/main" id="{63D414F0-367A-27AC-706A-0E6C57500130}"/>
              </a:ext>
            </a:extLst>
          </p:cNvPr>
          <p:cNvSpPr>
            <a:spLocks noChangeArrowheads="1"/>
          </p:cNvSpPr>
          <p:nvPr>
            <p:custDataLst>
              <p:tags r:id="rId2"/>
            </p:custDataLst>
          </p:nvPr>
        </p:nvSpPr>
        <p:spPr bwMode="gray">
          <a:xfrm>
            <a:off x="411161" y="1344613"/>
            <a:ext cx="5513389" cy="3611684"/>
          </a:xfrm>
          <a:prstGeom prst="rect">
            <a:avLst/>
          </a:prstGeom>
          <a:noFill/>
          <a:ln w="12700" algn="ctr">
            <a:solidFill>
              <a:schemeClr val="tx1"/>
            </a:solidFill>
            <a:miter lim="800000"/>
            <a:headEnd/>
            <a:tailEnd/>
          </a:ln>
          <a:effectLst/>
        </p:spPr>
        <p:txBody>
          <a:bodyPr vert="horz" wrap="none" lIns="92742" tIns="46379" rIns="92742" bIns="46379" numCol="1" anchor="ctr" anchorCtr="0" compatLnSpc="1">
            <a:prstTxWarp prst="textNoShape">
              <a:avLst/>
            </a:prstTxWarp>
            <a:noAutofit/>
          </a:bodyPr>
          <a:lstStyle/>
          <a:p>
            <a:pPr marL="0" marR="0" lvl="0" indent="0" algn="ctr" defTabSz="927433"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3896"/>
              </a:solidFill>
              <a:effectLst/>
              <a:uLnTx/>
              <a:uFillTx/>
              <a:latin typeface="Gill Sans MT"/>
              <a:ea typeface="+mn-ea"/>
              <a:cs typeface="+mn-cs"/>
            </a:endParaRPr>
          </a:p>
        </p:txBody>
      </p:sp>
      <p:sp>
        <p:nvSpPr>
          <p:cNvPr id="336" name="Rectangle 6">
            <a:extLst>
              <a:ext uri="{FF2B5EF4-FFF2-40B4-BE49-F238E27FC236}">
                <a16:creationId xmlns:a16="http://schemas.microsoft.com/office/drawing/2014/main" id="{4EC4BE1A-7192-A597-B89D-F6B41BBF7403}"/>
              </a:ext>
            </a:extLst>
          </p:cNvPr>
          <p:cNvSpPr txBox="1">
            <a:spLocks/>
          </p:cNvSpPr>
          <p:nvPr>
            <p:custDataLst>
              <p:tags r:id="rId3"/>
            </p:custDataLst>
          </p:nvPr>
        </p:nvSpPr>
        <p:spPr bwMode="gray">
          <a:xfrm>
            <a:off x="411162" y="1350356"/>
            <a:ext cx="5513388" cy="332821"/>
          </a:xfrm>
          <a:prstGeom prst="rect">
            <a:avLst/>
          </a:prstGeom>
          <a:solidFill>
            <a:schemeClr val="tx1"/>
          </a:solidFill>
          <a:ln w="9525">
            <a:noFill/>
            <a:miter lim="800000"/>
            <a:headEnd/>
            <a:tailEnd/>
          </a:ln>
          <a:effectLst/>
        </p:spPr>
        <p:txBody>
          <a:bodyPr vert="horz" wrap="square" lIns="73361" tIns="73361" rIns="73361" bIns="73361" numCol="1" anchor="ctr"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rgbClr val="83725B"/>
              </a:buClr>
              <a:buSzPct val="125000"/>
              <a:buFont typeface="Arial" charset="0"/>
              <a:buChar char="▪"/>
              <a:defRPr baseline="0">
                <a:latin typeface="+mn-lt"/>
              </a:defRPr>
            </a:lvl2pPr>
            <a:lvl3pPr marL="466481" lvl="2" indent="-267255" defTabSz="913526" eaLnBrk="1" hangingPunct="1">
              <a:buClr>
                <a:srgbClr val="83725B"/>
              </a:buClr>
              <a:buSzPct val="120000"/>
              <a:buFont typeface="Arial" charset="0"/>
              <a:buChar char="–"/>
              <a:defRPr baseline="0">
                <a:latin typeface="+mn-lt"/>
              </a:defRPr>
            </a:lvl3pPr>
            <a:lvl4pPr marL="626835" lvl="3" indent="-158733" defTabSz="913526" eaLnBrk="1" hangingPunct="1">
              <a:buClr>
                <a:srgbClr val="83725B"/>
              </a:buClr>
              <a:buSzPct val="120000"/>
              <a:buFont typeface="Arial" charset="0"/>
              <a:buChar char="▫"/>
              <a:defRPr baseline="0">
                <a:latin typeface="+mn-lt"/>
              </a:defRPr>
            </a:lvl4pPr>
            <a:lvl5pPr marL="765029" lvl="4" indent="-132818" defTabSz="913526" eaLnBrk="1" hangingPunct="1">
              <a:buClr>
                <a:srgbClr val="83725B"/>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99226" marR="0" lvl="2" indent="0" algn="ctr" defTabSz="904467" rtl="0" eaLnBrk="1" fontAlgn="auto" latinLnBrk="0" hangingPunct="1">
              <a:lnSpc>
                <a:spcPct val="100000"/>
              </a:lnSpc>
              <a:spcBef>
                <a:spcPts val="0"/>
              </a:spcBef>
              <a:spcAft>
                <a:spcPts val="0"/>
              </a:spcAft>
              <a:buClr>
                <a:srgbClr val="83725B"/>
              </a:buClr>
              <a:buSzPct val="120000"/>
              <a:buFont typeface="Arial" charset="0"/>
              <a:buNone/>
              <a:tabLst/>
              <a:defRPr/>
            </a:pPr>
            <a:r>
              <a:rPr kumimoji="0" lang="en-US" sz="1200" b="1" i="0" u="none" strike="noStrike" kern="1200" cap="none" spc="0" normalizeH="0" baseline="0" noProof="0" dirty="0">
                <a:ln>
                  <a:noFill/>
                </a:ln>
                <a:solidFill>
                  <a:srgbClr val="FFFFFF"/>
                </a:solidFill>
                <a:effectLst/>
                <a:uLnTx/>
                <a:uFillTx/>
                <a:latin typeface="Gill Sans MT"/>
                <a:ea typeface="+mn-ea"/>
                <a:cs typeface="Arial" panose="020B0604020202020204" pitchFamily="34" charset="0"/>
              </a:rPr>
              <a:t>Gx monthly performance: March – August 2023</a:t>
            </a:r>
          </a:p>
        </p:txBody>
      </p:sp>
      <p:grpSp>
        <p:nvGrpSpPr>
          <p:cNvPr id="337" name="Group 336">
            <a:extLst>
              <a:ext uri="{FF2B5EF4-FFF2-40B4-BE49-F238E27FC236}">
                <a16:creationId xmlns:a16="http://schemas.microsoft.com/office/drawing/2014/main" id="{B7004775-E519-6B96-E39D-7F12CDCE1847}"/>
              </a:ext>
            </a:extLst>
          </p:cNvPr>
          <p:cNvGrpSpPr/>
          <p:nvPr/>
        </p:nvGrpSpPr>
        <p:grpSpPr>
          <a:xfrm>
            <a:off x="3600450" y="2511697"/>
            <a:ext cx="1654175" cy="2361742"/>
            <a:chOff x="4994184" y="2396000"/>
            <a:chExt cx="2465203" cy="1888142"/>
          </a:xfrm>
        </p:grpSpPr>
        <p:pic>
          <p:nvPicPr>
            <p:cNvPr id="338" name="Picture 337" descr="A graph on a table&#10;&#10;Description automatically generated">
              <a:extLst>
                <a:ext uri="{FF2B5EF4-FFF2-40B4-BE49-F238E27FC236}">
                  <a16:creationId xmlns:a16="http://schemas.microsoft.com/office/drawing/2014/main" id="{88D30D85-5A6B-53CB-170A-14787EFB87FC}"/>
                </a:ext>
              </a:extLst>
            </p:cNvPr>
            <p:cNvPicPr>
              <a:picLocks noChangeAspect="1"/>
            </p:cNvPicPr>
            <p:nvPr/>
          </p:nvPicPr>
          <p:blipFill>
            <a:blip r:embed="rId92">
              <a:duotone>
                <a:schemeClr val="bg2">
                  <a:shade val="45000"/>
                  <a:satMod val="135000"/>
                </a:schemeClr>
                <a:prstClr val="white"/>
              </a:duotone>
              <a:alphaModFix amt="35000"/>
              <a:extLst>
                <a:ext uri="{28A0092B-C50C-407E-A947-70E740481C1C}">
                  <a14:useLocalDpi xmlns:a14="http://schemas.microsoft.com/office/drawing/2010/main" val="0"/>
                </a:ext>
              </a:extLst>
            </a:blip>
            <a:stretch>
              <a:fillRect/>
            </a:stretch>
          </p:blipFill>
          <p:spPr>
            <a:xfrm rot="21241283">
              <a:off x="5043265" y="2780359"/>
              <a:ext cx="2369088" cy="1503783"/>
            </a:xfrm>
            <a:prstGeom prst="rect">
              <a:avLst/>
            </a:prstGeom>
          </p:spPr>
        </p:pic>
        <p:sp>
          <p:nvSpPr>
            <p:cNvPr id="339" name="Rectangle 338">
              <a:extLst>
                <a:ext uri="{FF2B5EF4-FFF2-40B4-BE49-F238E27FC236}">
                  <a16:creationId xmlns:a16="http://schemas.microsoft.com/office/drawing/2014/main" id="{82FA4F81-2316-90C2-3C97-B8403B2FB0A9}"/>
                </a:ext>
              </a:extLst>
            </p:cNvPr>
            <p:cNvSpPr/>
            <p:nvPr/>
          </p:nvSpPr>
          <p:spPr>
            <a:xfrm>
              <a:off x="4994184" y="4037498"/>
              <a:ext cx="2465203" cy="2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white"/>
                </a:solidFill>
                <a:effectLst/>
                <a:uLnTx/>
                <a:uFillTx/>
                <a:latin typeface="Gill Sans MT"/>
                <a:ea typeface="+mn-ea"/>
                <a:cs typeface="+mn-cs"/>
              </a:endParaRPr>
            </a:p>
          </p:txBody>
        </p:sp>
        <p:sp>
          <p:nvSpPr>
            <p:cNvPr id="340" name="Rectangle 339">
              <a:extLst>
                <a:ext uri="{FF2B5EF4-FFF2-40B4-BE49-F238E27FC236}">
                  <a16:creationId xmlns:a16="http://schemas.microsoft.com/office/drawing/2014/main" id="{5ECA2677-D98C-ACF8-2DEA-74BF09FDAD02}"/>
                </a:ext>
              </a:extLst>
            </p:cNvPr>
            <p:cNvSpPr/>
            <p:nvPr/>
          </p:nvSpPr>
          <p:spPr>
            <a:xfrm rot="5400000">
              <a:off x="6432665" y="3226226"/>
              <a:ext cx="1840451"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white"/>
                </a:solidFill>
                <a:effectLst/>
                <a:uLnTx/>
                <a:uFillTx/>
                <a:latin typeface="Gill Sans MT"/>
                <a:ea typeface="+mn-ea"/>
                <a:cs typeface="+mn-cs"/>
              </a:endParaRPr>
            </a:p>
          </p:txBody>
        </p:sp>
        <p:pic>
          <p:nvPicPr>
            <p:cNvPr id="341" name="Picture 340">
              <a:extLst>
                <a:ext uri="{FF2B5EF4-FFF2-40B4-BE49-F238E27FC236}">
                  <a16:creationId xmlns:a16="http://schemas.microsoft.com/office/drawing/2014/main" id="{E2712787-3150-FB73-7C44-830B6761DB44}"/>
                </a:ext>
              </a:extLst>
            </p:cNvPr>
            <p:cNvPicPr>
              <a:picLocks noChangeAspect="1"/>
            </p:cNvPicPr>
            <p:nvPr/>
          </p:nvPicPr>
          <p:blipFill>
            <a:blip r:embed="rId93"/>
            <a:stretch>
              <a:fillRect/>
            </a:stretch>
          </p:blipFill>
          <p:spPr>
            <a:xfrm>
              <a:off x="6665768" y="3782229"/>
              <a:ext cx="567059" cy="241302"/>
            </a:xfrm>
            <a:prstGeom prst="rect">
              <a:avLst/>
            </a:prstGeom>
          </p:spPr>
        </p:pic>
      </p:grpSp>
      <p:sp>
        <p:nvSpPr>
          <p:cNvPr id="2" name="Title 1">
            <a:extLst>
              <a:ext uri="{FF2B5EF4-FFF2-40B4-BE49-F238E27FC236}">
                <a16:creationId xmlns:a16="http://schemas.microsoft.com/office/drawing/2014/main" id="{0A37CCC2-2B09-7536-0ED8-801D92DD9274}"/>
              </a:ext>
            </a:extLst>
          </p:cNvPr>
          <p:cNvSpPr>
            <a:spLocks noGrp="1"/>
          </p:cNvSpPr>
          <p:nvPr>
            <p:ph type="title"/>
          </p:nvPr>
        </p:nvSpPr>
        <p:spPr/>
        <p:txBody>
          <a:bodyPr vert="horz"/>
          <a:lstStyle/>
          <a:p>
            <a:r>
              <a:rPr lang="en-US" sz="2400" dirty="0">
                <a:solidFill>
                  <a:schemeClr val="bg2"/>
                </a:solidFill>
              </a:rPr>
              <a:t>Eskom has managed to increase plant availability and decrease spend on expensive OCGT generation, especially </a:t>
            </a:r>
            <a:r>
              <a:rPr lang="en-US" dirty="0">
                <a:solidFill>
                  <a:schemeClr val="bg2"/>
                </a:solidFill>
              </a:rPr>
              <a:t>across Mar and Apr 2024</a:t>
            </a:r>
            <a:endParaRPr lang="en-GB" dirty="0">
              <a:solidFill>
                <a:schemeClr val="bg2"/>
              </a:solidFill>
            </a:endParaRPr>
          </a:p>
        </p:txBody>
      </p:sp>
      <p:graphicFrame>
        <p:nvGraphicFramePr>
          <p:cNvPr id="48" name="Chart 47">
            <a:extLst>
              <a:ext uri="{FF2B5EF4-FFF2-40B4-BE49-F238E27FC236}">
                <a16:creationId xmlns:a16="http://schemas.microsoft.com/office/drawing/2014/main" id="{404516BD-929F-D2CF-D2B7-48911C330EB9}"/>
              </a:ext>
            </a:extLst>
          </p:cNvPr>
          <p:cNvGraphicFramePr/>
          <p:nvPr>
            <p:custDataLst>
              <p:tags r:id="rId4"/>
            </p:custDataLst>
            <p:extLst>
              <p:ext uri="{D42A27DB-BD31-4B8C-83A1-F6EECF244321}">
                <p14:modId xmlns:p14="http://schemas.microsoft.com/office/powerpoint/2010/main" val="4265482721"/>
              </p:ext>
            </p:extLst>
          </p:nvPr>
        </p:nvGraphicFramePr>
        <p:xfrm>
          <a:off x="419100" y="1808163"/>
          <a:ext cx="5489575" cy="2619375"/>
        </p:xfrm>
        <a:graphic>
          <a:graphicData uri="http://schemas.openxmlformats.org/drawingml/2006/chart">
            <c:chart xmlns:c="http://schemas.openxmlformats.org/drawingml/2006/chart" xmlns:r="http://schemas.openxmlformats.org/officeDocument/2006/relationships" r:id="rId94"/>
          </a:graphicData>
        </a:graphic>
      </p:graphicFrame>
      <p:sp>
        <p:nvSpPr>
          <p:cNvPr id="73" name="Rectangle 72">
            <a:extLst>
              <a:ext uri="{FF2B5EF4-FFF2-40B4-BE49-F238E27FC236}">
                <a16:creationId xmlns:a16="http://schemas.microsoft.com/office/drawing/2014/main" id="{C222E85D-A777-E5DC-D2C4-FF1780EBAA04}"/>
              </a:ext>
            </a:extLst>
          </p:cNvPr>
          <p:cNvSpPr>
            <a:spLocks noGrp="1" noChangeArrowheads="1"/>
          </p:cNvSpPr>
          <p:nvPr>
            <p:custDataLst>
              <p:tags r:id="rId5"/>
            </p:custDataLst>
          </p:nvPr>
        </p:nvSpPr>
        <p:spPr bwMode="auto">
          <a:xfrm>
            <a:off x="862013" y="4446588"/>
            <a:ext cx="165100"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1800">
                <a:solidFill>
                  <a:srgbClr val="003896"/>
                </a:solidFill>
                <a:latin typeface="+mn-lt"/>
                <a:ea typeface="MS PGothic" pitchFamily="34" charset="-128"/>
                <a:cs typeface="+mn-cs"/>
              </a:defRPr>
            </a:lvl1pPr>
            <a:lvl2pPr marL="717550" indent="-271463"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3pPr>
            <a:lvl4pPr marL="1435100"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4pPr>
            <a:lvl5pPr marL="1793875"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5pPr>
            <a:lvl6pPr marL="2251075" indent="-179388" algn="l" rtl="0" fontAlgn="base">
              <a:lnSpc>
                <a:spcPct val="90000"/>
              </a:lnSpc>
              <a:spcBef>
                <a:spcPct val="100000"/>
              </a:spcBef>
              <a:spcAft>
                <a:spcPct val="0"/>
              </a:spcAft>
              <a:buClr>
                <a:srgbClr val="8C7F6D"/>
              </a:buClr>
              <a:buChar char="•"/>
              <a:defRPr>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a:solidFill>
                  <a:srgbClr val="003896"/>
                </a:solidFill>
                <a:latin typeface="+mn-lt"/>
                <a:cs typeface="+mn-cs"/>
              </a:defRPr>
            </a:lvl9pPr>
          </a:lstStyle>
          <a:p>
            <a:pPr marL="0" marR="0" lvl="0" indent="0" algn="r" defTabSz="914400" rtl="0" eaLnBrk="0" fontAlgn="base" latinLnBrk="0" hangingPunct="0">
              <a:lnSpc>
                <a:spcPct val="90000"/>
              </a:lnSpc>
              <a:spcBef>
                <a:spcPct val="0"/>
              </a:spcBef>
              <a:spcAft>
                <a:spcPct val="0"/>
              </a:spcAft>
              <a:buClr>
                <a:srgbClr val="8C7F6D"/>
              </a:buClr>
              <a:buSzTx/>
              <a:buFontTx/>
              <a:buNone/>
              <a:tabLst/>
              <a:defRPr/>
            </a:pPr>
            <a:fld id="{B7A8B007-2C5E-4FA8-8939-256EFCA4E45A}" type="datetime'''''''''''''''''''M''a''''''r''''’''''''''''2''3'''''''''">
              <a:rPr kumimoji="0" lang="en-ZA" altLang="en-US" sz="1200" b="0" i="0" u="none" strike="noStrike" kern="1200" cap="none" spc="0" normalizeH="0" baseline="0" noProof="0" smtClean="0">
                <a:ln>
                  <a:noFill/>
                </a:ln>
                <a:solidFill>
                  <a:srgbClr val="1D3E88"/>
                </a:solidFill>
                <a:effectLst/>
                <a:uLnTx/>
                <a:uFillTx/>
                <a:latin typeface="Gill Sans MT"/>
                <a:ea typeface="MS PGothic" pitchFamily="34" charset="-128"/>
                <a:cs typeface="+mn-cs"/>
              </a:rPr>
              <a:pPr marL="0" marR="0" lvl="0" indent="0" algn="r" defTabSz="914400" rtl="0" eaLnBrk="0" fontAlgn="base" latinLnBrk="0" hangingPunct="0">
                <a:lnSpc>
                  <a:spcPct val="90000"/>
                </a:lnSpc>
                <a:spcBef>
                  <a:spcPct val="0"/>
                </a:spcBef>
                <a:spcAft>
                  <a:spcPct val="0"/>
                </a:spcAft>
                <a:buClr>
                  <a:srgbClr val="8C7F6D"/>
                </a:buClr>
                <a:buSzTx/>
                <a:buFontTx/>
                <a:buNone/>
                <a:tabLst/>
                <a:defRPr/>
              </a:pPr>
              <a:t>Mar’23</a:t>
            </a:fld>
            <a:endParaRPr kumimoji="0" lang="en-ZA" altLang="en-US" sz="1200" b="0" i="0" u="none" strike="noStrike" kern="1200" cap="none" spc="0" normalizeH="0" baseline="0" noProof="0" dirty="0">
              <a:ln>
                <a:noFill/>
              </a:ln>
              <a:solidFill>
                <a:srgbClr val="1D3E88"/>
              </a:solidFill>
              <a:effectLst/>
              <a:uLnTx/>
              <a:uFillTx/>
              <a:latin typeface="Gill Sans MT"/>
              <a:ea typeface="MS PGothic" pitchFamily="34" charset="-128"/>
              <a:cs typeface="+mn-cs"/>
            </a:endParaRPr>
          </a:p>
        </p:txBody>
      </p:sp>
      <p:sp>
        <p:nvSpPr>
          <p:cNvPr id="29" name="Rectangle 28">
            <a:extLst>
              <a:ext uri="{FF2B5EF4-FFF2-40B4-BE49-F238E27FC236}">
                <a16:creationId xmlns:a16="http://schemas.microsoft.com/office/drawing/2014/main" id="{011F2DF6-055F-7123-E32F-0BC99A37D1B0}"/>
              </a:ext>
            </a:extLst>
          </p:cNvPr>
          <p:cNvSpPr>
            <a:spLocks noGrp="1" noChangeArrowheads="1"/>
          </p:cNvSpPr>
          <p:nvPr>
            <p:custDataLst>
              <p:tags r:id="rId6"/>
            </p:custDataLst>
          </p:nvPr>
        </p:nvSpPr>
        <p:spPr bwMode="auto">
          <a:xfrm>
            <a:off x="1749425" y="4446588"/>
            <a:ext cx="165100" cy="42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1800">
                <a:solidFill>
                  <a:srgbClr val="003896"/>
                </a:solidFill>
                <a:latin typeface="+mn-lt"/>
                <a:ea typeface="MS PGothic" pitchFamily="34" charset="-128"/>
                <a:cs typeface="+mn-cs"/>
              </a:defRPr>
            </a:lvl1pPr>
            <a:lvl2pPr marL="717550" indent="-271463"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3pPr>
            <a:lvl4pPr marL="1435100"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4pPr>
            <a:lvl5pPr marL="1793875"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5pPr>
            <a:lvl6pPr marL="2251075" indent="-179388" algn="l" rtl="0" fontAlgn="base">
              <a:lnSpc>
                <a:spcPct val="90000"/>
              </a:lnSpc>
              <a:spcBef>
                <a:spcPct val="100000"/>
              </a:spcBef>
              <a:spcAft>
                <a:spcPct val="0"/>
              </a:spcAft>
              <a:buClr>
                <a:srgbClr val="8C7F6D"/>
              </a:buClr>
              <a:buChar char="•"/>
              <a:defRPr>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a:solidFill>
                  <a:srgbClr val="003896"/>
                </a:solidFill>
                <a:latin typeface="+mn-lt"/>
                <a:cs typeface="+mn-cs"/>
              </a:defRPr>
            </a:lvl9pPr>
          </a:lstStyle>
          <a:p>
            <a:pPr marL="0" marR="0" lvl="0" indent="0" algn="r" defTabSz="914400" rtl="0" eaLnBrk="0" fontAlgn="base" latinLnBrk="0" hangingPunct="0">
              <a:lnSpc>
                <a:spcPct val="90000"/>
              </a:lnSpc>
              <a:spcBef>
                <a:spcPct val="0"/>
              </a:spcBef>
              <a:spcAft>
                <a:spcPct val="0"/>
              </a:spcAft>
              <a:buClr>
                <a:srgbClr val="8C7F6D"/>
              </a:buClr>
              <a:buSzTx/>
              <a:buFontTx/>
              <a:buNone/>
              <a:tabLst/>
              <a:defRPr/>
            </a:pPr>
            <a:fld id="{D8938841-BA3E-401E-B38F-D8B6146B0217}" type="datetime'A''''''''pr’''''''''2''''3'''''''''''">
              <a:rPr kumimoji="0" lang="en-ZA" altLang="en-US" sz="1200" b="0" i="0" u="none" strike="noStrike" kern="1200" cap="none" spc="0" normalizeH="0" baseline="0" noProof="0" smtClean="0">
                <a:ln>
                  <a:noFill/>
                </a:ln>
                <a:solidFill>
                  <a:srgbClr val="1D3E88"/>
                </a:solidFill>
                <a:effectLst/>
                <a:uLnTx/>
                <a:uFillTx/>
                <a:latin typeface="Gill Sans MT"/>
                <a:ea typeface="MS PGothic" pitchFamily="34" charset="-128"/>
                <a:cs typeface="+mn-cs"/>
              </a:rPr>
              <a:pPr marL="0" marR="0" lvl="0" indent="0" algn="r" defTabSz="914400" rtl="0" eaLnBrk="0" fontAlgn="base" latinLnBrk="0" hangingPunct="0">
                <a:lnSpc>
                  <a:spcPct val="90000"/>
                </a:lnSpc>
                <a:spcBef>
                  <a:spcPct val="0"/>
                </a:spcBef>
                <a:spcAft>
                  <a:spcPct val="0"/>
                </a:spcAft>
                <a:buClr>
                  <a:srgbClr val="8C7F6D"/>
                </a:buClr>
                <a:buSzTx/>
                <a:buFontTx/>
                <a:buNone/>
                <a:tabLst/>
                <a:defRPr/>
              </a:pPr>
              <a:t>Apr’23</a:t>
            </a:fld>
            <a:endParaRPr kumimoji="0" lang="en-ZA" altLang="en-US" sz="1200" b="0" i="0" u="none" strike="noStrike" kern="1200" cap="none" spc="0" normalizeH="0" baseline="0" noProof="0">
              <a:ln>
                <a:noFill/>
              </a:ln>
              <a:solidFill>
                <a:srgbClr val="1D3E88"/>
              </a:solidFill>
              <a:effectLst/>
              <a:uLnTx/>
              <a:uFillTx/>
              <a:latin typeface="Gill Sans MT"/>
              <a:ea typeface="MS PGothic" pitchFamily="34" charset="-128"/>
              <a:cs typeface="+mn-cs"/>
            </a:endParaRPr>
          </a:p>
        </p:txBody>
      </p:sp>
      <p:sp>
        <p:nvSpPr>
          <p:cNvPr id="87" name="Rectangle 86">
            <a:extLst>
              <a:ext uri="{FF2B5EF4-FFF2-40B4-BE49-F238E27FC236}">
                <a16:creationId xmlns:a16="http://schemas.microsoft.com/office/drawing/2014/main" id="{07EDC0F2-3520-7E68-5ADB-F069338AE6A2}"/>
              </a:ext>
            </a:extLst>
          </p:cNvPr>
          <p:cNvSpPr>
            <a:spLocks noGrp="1" noChangeArrowheads="1"/>
          </p:cNvSpPr>
          <p:nvPr>
            <p:custDataLst>
              <p:tags r:id="rId7"/>
            </p:custDataLst>
          </p:nvPr>
        </p:nvSpPr>
        <p:spPr bwMode="auto">
          <a:xfrm>
            <a:off x="2636838" y="4446588"/>
            <a:ext cx="165100"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1800">
                <a:solidFill>
                  <a:srgbClr val="003896"/>
                </a:solidFill>
                <a:latin typeface="+mn-lt"/>
                <a:ea typeface="MS PGothic" pitchFamily="34" charset="-128"/>
                <a:cs typeface="+mn-cs"/>
              </a:defRPr>
            </a:lvl1pPr>
            <a:lvl2pPr marL="717550" indent="-271463"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3pPr>
            <a:lvl4pPr marL="1435100"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4pPr>
            <a:lvl5pPr marL="1793875"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5pPr>
            <a:lvl6pPr marL="2251075" indent="-179388" algn="l" rtl="0" fontAlgn="base">
              <a:lnSpc>
                <a:spcPct val="90000"/>
              </a:lnSpc>
              <a:spcBef>
                <a:spcPct val="100000"/>
              </a:spcBef>
              <a:spcAft>
                <a:spcPct val="0"/>
              </a:spcAft>
              <a:buClr>
                <a:srgbClr val="8C7F6D"/>
              </a:buClr>
              <a:buChar char="•"/>
              <a:defRPr>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a:solidFill>
                  <a:srgbClr val="003896"/>
                </a:solidFill>
                <a:latin typeface="+mn-lt"/>
                <a:cs typeface="+mn-cs"/>
              </a:defRPr>
            </a:lvl9pPr>
          </a:lstStyle>
          <a:p>
            <a:pPr marL="0" marR="0" lvl="0" indent="0" algn="r" defTabSz="914400" rtl="0" eaLnBrk="0" fontAlgn="base" latinLnBrk="0" hangingPunct="0">
              <a:lnSpc>
                <a:spcPct val="90000"/>
              </a:lnSpc>
              <a:spcBef>
                <a:spcPct val="0"/>
              </a:spcBef>
              <a:spcAft>
                <a:spcPct val="0"/>
              </a:spcAft>
              <a:buClr>
                <a:srgbClr val="8C7F6D"/>
              </a:buClr>
              <a:buSzTx/>
              <a:buFontTx/>
              <a:buNone/>
              <a:tabLst/>
              <a:defRPr/>
            </a:pPr>
            <a:fld id="{3E9EB6E5-EFA6-45A2-8097-A26A6A3453B0}" type="datetime'''''''''''''M''ay''''’''2''''''''''''3'''''''''''''''">
              <a:rPr kumimoji="0" lang="en-ZA" altLang="en-US" sz="1200" b="0" i="0" u="none" strike="noStrike" kern="1200" cap="none" spc="0" normalizeH="0" baseline="0" noProof="0" smtClean="0">
                <a:ln>
                  <a:noFill/>
                </a:ln>
                <a:solidFill>
                  <a:srgbClr val="1D3E88"/>
                </a:solidFill>
                <a:effectLst/>
                <a:uLnTx/>
                <a:uFillTx/>
                <a:latin typeface="Gill Sans MT"/>
                <a:ea typeface="MS PGothic" pitchFamily="34" charset="-128"/>
                <a:cs typeface="+mn-cs"/>
              </a:rPr>
              <a:pPr marL="0" marR="0" lvl="0" indent="0" algn="r" defTabSz="914400" rtl="0" eaLnBrk="0" fontAlgn="base" latinLnBrk="0" hangingPunct="0">
                <a:lnSpc>
                  <a:spcPct val="90000"/>
                </a:lnSpc>
                <a:spcBef>
                  <a:spcPct val="0"/>
                </a:spcBef>
                <a:spcAft>
                  <a:spcPct val="0"/>
                </a:spcAft>
                <a:buClr>
                  <a:srgbClr val="8C7F6D"/>
                </a:buClr>
                <a:buSzTx/>
                <a:buFontTx/>
                <a:buNone/>
                <a:tabLst/>
                <a:defRPr/>
              </a:pPr>
              <a:t>May’23</a:t>
            </a:fld>
            <a:endParaRPr kumimoji="0" lang="en-ZA" altLang="en-US" sz="1200" b="0" i="0" u="none" strike="noStrike" kern="1200" cap="none" spc="0" normalizeH="0" baseline="0" noProof="0">
              <a:ln>
                <a:noFill/>
              </a:ln>
              <a:solidFill>
                <a:srgbClr val="1D3E88"/>
              </a:solidFill>
              <a:effectLst/>
              <a:uLnTx/>
              <a:uFillTx/>
              <a:latin typeface="Gill Sans MT"/>
              <a:ea typeface="MS PGothic" pitchFamily="34" charset="-128"/>
              <a:cs typeface="+mn-cs"/>
            </a:endParaRPr>
          </a:p>
        </p:txBody>
      </p:sp>
      <p:sp>
        <p:nvSpPr>
          <p:cNvPr id="28" name="Rectangle 27">
            <a:extLst>
              <a:ext uri="{FF2B5EF4-FFF2-40B4-BE49-F238E27FC236}">
                <a16:creationId xmlns:a16="http://schemas.microsoft.com/office/drawing/2014/main" id="{EC2A41BB-57AB-C623-AE5E-D86CB4A751EA}"/>
              </a:ext>
            </a:extLst>
          </p:cNvPr>
          <p:cNvSpPr>
            <a:spLocks noGrp="1" noChangeArrowheads="1"/>
          </p:cNvSpPr>
          <p:nvPr>
            <p:custDataLst>
              <p:tags r:id="rId8"/>
            </p:custDataLst>
          </p:nvPr>
        </p:nvSpPr>
        <p:spPr bwMode="auto">
          <a:xfrm>
            <a:off x="3524250" y="4446588"/>
            <a:ext cx="165100"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1800">
                <a:solidFill>
                  <a:srgbClr val="003896"/>
                </a:solidFill>
                <a:latin typeface="+mn-lt"/>
                <a:ea typeface="MS PGothic" pitchFamily="34" charset="-128"/>
                <a:cs typeface="+mn-cs"/>
              </a:defRPr>
            </a:lvl1pPr>
            <a:lvl2pPr marL="717550" indent="-271463"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3pPr>
            <a:lvl4pPr marL="1435100"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4pPr>
            <a:lvl5pPr marL="1793875"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5pPr>
            <a:lvl6pPr marL="2251075" indent="-179388" algn="l" rtl="0" fontAlgn="base">
              <a:lnSpc>
                <a:spcPct val="90000"/>
              </a:lnSpc>
              <a:spcBef>
                <a:spcPct val="100000"/>
              </a:spcBef>
              <a:spcAft>
                <a:spcPct val="0"/>
              </a:spcAft>
              <a:buClr>
                <a:srgbClr val="8C7F6D"/>
              </a:buClr>
              <a:buChar char="•"/>
              <a:defRPr>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a:solidFill>
                  <a:srgbClr val="003896"/>
                </a:solidFill>
                <a:latin typeface="+mn-lt"/>
                <a:cs typeface="+mn-cs"/>
              </a:defRPr>
            </a:lvl9pPr>
          </a:lstStyle>
          <a:p>
            <a:pPr marL="0" marR="0" lvl="0" indent="0" algn="r" defTabSz="914400" rtl="0" eaLnBrk="0" fontAlgn="base" latinLnBrk="0" hangingPunct="0">
              <a:lnSpc>
                <a:spcPct val="90000"/>
              </a:lnSpc>
              <a:spcBef>
                <a:spcPct val="0"/>
              </a:spcBef>
              <a:spcAft>
                <a:spcPct val="0"/>
              </a:spcAft>
              <a:buClr>
                <a:srgbClr val="8C7F6D"/>
              </a:buClr>
              <a:buSzTx/>
              <a:buFontTx/>
              <a:buNone/>
              <a:tabLst/>
              <a:defRPr/>
            </a:pPr>
            <a:fld id="{CB7B11FC-FDCB-42EB-9B6F-0B567976BB66}" type="datetime'''J''''''''''''''''''''''''''''''''''''un''''’''''''''23'''">
              <a:rPr kumimoji="0" lang="en-ZA" altLang="en-US" sz="1200" b="0" i="0" u="none" strike="noStrike" kern="1200" cap="none" spc="0" normalizeH="0" baseline="0" noProof="0" smtClean="0">
                <a:ln>
                  <a:noFill/>
                </a:ln>
                <a:solidFill>
                  <a:srgbClr val="1D3E88"/>
                </a:solidFill>
                <a:effectLst/>
                <a:uLnTx/>
                <a:uFillTx/>
                <a:latin typeface="Gill Sans MT"/>
                <a:ea typeface="MS PGothic" pitchFamily="34" charset="-128"/>
                <a:cs typeface="+mn-cs"/>
              </a:rPr>
              <a:pPr marL="0" marR="0" lvl="0" indent="0" algn="r" defTabSz="914400" rtl="0" eaLnBrk="0" fontAlgn="base" latinLnBrk="0" hangingPunct="0">
                <a:lnSpc>
                  <a:spcPct val="90000"/>
                </a:lnSpc>
                <a:spcBef>
                  <a:spcPct val="0"/>
                </a:spcBef>
                <a:spcAft>
                  <a:spcPct val="0"/>
                </a:spcAft>
                <a:buClr>
                  <a:srgbClr val="8C7F6D"/>
                </a:buClr>
                <a:buSzTx/>
                <a:buFontTx/>
                <a:buNone/>
                <a:tabLst/>
                <a:defRPr/>
              </a:pPr>
              <a:t>Jun’23</a:t>
            </a:fld>
            <a:endParaRPr kumimoji="0" lang="en-ZA" altLang="en-US" sz="1200" b="0" i="0" u="none" strike="noStrike" kern="1200" cap="none" spc="0" normalizeH="0" baseline="0" noProof="0">
              <a:ln>
                <a:noFill/>
              </a:ln>
              <a:solidFill>
                <a:srgbClr val="1D3E88"/>
              </a:solidFill>
              <a:effectLst/>
              <a:uLnTx/>
              <a:uFillTx/>
              <a:latin typeface="Gill Sans MT"/>
              <a:ea typeface="MS PGothic" pitchFamily="34" charset="-128"/>
              <a:cs typeface="+mn-cs"/>
            </a:endParaRPr>
          </a:p>
        </p:txBody>
      </p:sp>
      <p:sp>
        <p:nvSpPr>
          <p:cNvPr id="32" name="Rectangle 31">
            <a:extLst>
              <a:ext uri="{FF2B5EF4-FFF2-40B4-BE49-F238E27FC236}">
                <a16:creationId xmlns:a16="http://schemas.microsoft.com/office/drawing/2014/main" id="{2C10F124-5F7A-3438-004A-75C96A1300D6}"/>
              </a:ext>
            </a:extLst>
          </p:cNvPr>
          <p:cNvSpPr>
            <a:spLocks noGrp="1" noChangeArrowheads="1"/>
          </p:cNvSpPr>
          <p:nvPr>
            <p:custDataLst>
              <p:tags r:id="rId9"/>
            </p:custDataLst>
          </p:nvPr>
        </p:nvSpPr>
        <p:spPr bwMode="auto">
          <a:xfrm>
            <a:off x="4411663" y="4446588"/>
            <a:ext cx="1651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1800">
                <a:solidFill>
                  <a:srgbClr val="003896"/>
                </a:solidFill>
                <a:latin typeface="+mn-lt"/>
                <a:ea typeface="MS PGothic" pitchFamily="34" charset="-128"/>
                <a:cs typeface="+mn-cs"/>
              </a:defRPr>
            </a:lvl1pPr>
            <a:lvl2pPr marL="717550" indent="-271463"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3pPr>
            <a:lvl4pPr marL="1435100"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4pPr>
            <a:lvl5pPr marL="1793875"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5pPr>
            <a:lvl6pPr marL="2251075" indent="-179388" algn="l" rtl="0" fontAlgn="base">
              <a:lnSpc>
                <a:spcPct val="90000"/>
              </a:lnSpc>
              <a:spcBef>
                <a:spcPct val="100000"/>
              </a:spcBef>
              <a:spcAft>
                <a:spcPct val="0"/>
              </a:spcAft>
              <a:buClr>
                <a:srgbClr val="8C7F6D"/>
              </a:buClr>
              <a:buChar char="•"/>
              <a:defRPr>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a:solidFill>
                  <a:srgbClr val="003896"/>
                </a:solidFill>
                <a:latin typeface="+mn-lt"/>
                <a:cs typeface="+mn-cs"/>
              </a:defRPr>
            </a:lvl9pPr>
          </a:lstStyle>
          <a:p>
            <a:pPr marL="0" marR="0" lvl="0" indent="0" algn="r" defTabSz="914400" rtl="0" eaLnBrk="0" fontAlgn="base" latinLnBrk="0" hangingPunct="0">
              <a:lnSpc>
                <a:spcPct val="90000"/>
              </a:lnSpc>
              <a:spcBef>
                <a:spcPct val="0"/>
              </a:spcBef>
              <a:spcAft>
                <a:spcPct val="0"/>
              </a:spcAft>
              <a:buClr>
                <a:srgbClr val="8C7F6D"/>
              </a:buClr>
              <a:buSzTx/>
              <a:buFontTx/>
              <a:buNone/>
              <a:tabLst/>
              <a:defRPr/>
            </a:pPr>
            <a:fld id="{98168ED8-63A6-4A96-93A5-8D0F324F021D}" type="datetime'''''''J''u''l''’''''2''''''''''''3'">
              <a:rPr kumimoji="0" lang="en-ZA" altLang="en-US" sz="1200" b="0" i="0" u="none" strike="noStrike" kern="1200" cap="none" spc="0" normalizeH="0" baseline="0" noProof="0" smtClean="0">
                <a:ln>
                  <a:noFill/>
                </a:ln>
                <a:solidFill>
                  <a:srgbClr val="1D3E88"/>
                </a:solidFill>
                <a:effectLst/>
                <a:uLnTx/>
                <a:uFillTx/>
                <a:latin typeface="Gill Sans MT"/>
                <a:ea typeface="MS PGothic" pitchFamily="34" charset="-128"/>
                <a:cs typeface="+mn-cs"/>
              </a:rPr>
              <a:pPr marL="0" marR="0" lvl="0" indent="0" algn="r" defTabSz="914400" rtl="0" eaLnBrk="0" fontAlgn="base" latinLnBrk="0" hangingPunct="0">
                <a:lnSpc>
                  <a:spcPct val="90000"/>
                </a:lnSpc>
                <a:spcBef>
                  <a:spcPct val="0"/>
                </a:spcBef>
                <a:spcAft>
                  <a:spcPct val="0"/>
                </a:spcAft>
                <a:buClr>
                  <a:srgbClr val="8C7F6D"/>
                </a:buClr>
                <a:buSzTx/>
                <a:buFontTx/>
                <a:buNone/>
                <a:tabLst/>
                <a:defRPr/>
              </a:pPr>
              <a:t>Jul’23</a:t>
            </a:fld>
            <a:endParaRPr kumimoji="0" lang="en-ZA" altLang="en-US" sz="1200" b="0" i="0" u="none" strike="noStrike" kern="1200" cap="none" spc="0" normalizeH="0" baseline="0" noProof="0">
              <a:ln>
                <a:noFill/>
              </a:ln>
              <a:solidFill>
                <a:srgbClr val="1D3E88"/>
              </a:solidFill>
              <a:effectLst/>
              <a:uLnTx/>
              <a:uFillTx/>
              <a:latin typeface="Gill Sans MT"/>
              <a:ea typeface="MS PGothic" pitchFamily="34" charset="-128"/>
              <a:cs typeface="+mn-cs"/>
            </a:endParaRPr>
          </a:p>
        </p:txBody>
      </p:sp>
      <p:sp>
        <p:nvSpPr>
          <p:cNvPr id="36" name="Rectangle 35">
            <a:extLst>
              <a:ext uri="{FF2B5EF4-FFF2-40B4-BE49-F238E27FC236}">
                <a16:creationId xmlns:a16="http://schemas.microsoft.com/office/drawing/2014/main" id="{731E14CA-74D3-3FFC-81A1-ABD197180E88}"/>
              </a:ext>
            </a:extLst>
          </p:cNvPr>
          <p:cNvSpPr>
            <a:spLocks noGrp="1" noChangeArrowheads="1"/>
          </p:cNvSpPr>
          <p:nvPr>
            <p:custDataLst>
              <p:tags r:id="rId10"/>
            </p:custDataLst>
          </p:nvPr>
        </p:nvSpPr>
        <p:spPr bwMode="auto">
          <a:xfrm>
            <a:off x="5299075" y="4446588"/>
            <a:ext cx="165100"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1800">
                <a:solidFill>
                  <a:srgbClr val="003896"/>
                </a:solidFill>
                <a:latin typeface="+mn-lt"/>
                <a:ea typeface="MS PGothic" pitchFamily="34" charset="-128"/>
                <a:cs typeface="+mn-cs"/>
              </a:defRPr>
            </a:lvl1pPr>
            <a:lvl2pPr marL="717550" indent="-271463"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3pPr>
            <a:lvl4pPr marL="1435100"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4pPr>
            <a:lvl5pPr marL="1793875"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5pPr>
            <a:lvl6pPr marL="2251075" indent="-179388" algn="l" rtl="0" fontAlgn="base">
              <a:lnSpc>
                <a:spcPct val="90000"/>
              </a:lnSpc>
              <a:spcBef>
                <a:spcPct val="100000"/>
              </a:spcBef>
              <a:spcAft>
                <a:spcPct val="0"/>
              </a:spcAft>
              <a:buClr>
                <a:srgbClr val="8C7F6D"/>
              </a:buClr>
              <a:buChar char="•"/>
              <a:defRPr>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a:solidFill>
                  <a:srgbClr val="003896"/>
                </a:solidFill>
                <a:latin typeface="+mn-lt"/>
                <a:cs typeface="+mn-cs"/>
              </a:defRPr>
            </a:lvl9pPr>
          </a:lstStyle>
          <a:p>
            <a:pPr marL="0" marR="0" lvl="0" indent="0" algn="r" defTabSz="914400" rtl="0" eaLnBrk="0" fontAlgn="base" latinLnBrk="0" hangingPunct="0">
              <a:lnSpc>
                <a:spcPct val="90000"/>
              </a:lnSpc>
              <a:spcBef>
                <a:spcPct val="0"/>
              </a:spcBef>
              <a:spcAft>
                <a:spcPct val="0"/>
              </a:spcAft>
              <a:buClr>
                <a:srgbClr val="8C7F6D"/>
              </a:buClr>
              <a:buSzTx/>
              <a:buFontTx/>
              <a:buNone/>
              <a:tabLst/>
              <a:defRPr/>
            </a:pPr>
            <a:fld id="{7A8ABB5B-F631-4EC4-99F9-3EB3FA36C447}" type="datetime'''''''''''A''''''u''''g''''''''''''’2''''''''''''3'''''">
              <a:rPr kumimoji="0" lang="en-ZA" altLang="en-US" sz="1200" b="0" i="0" u="none" strike="noStrike" kern="1200" cap="none" spc="0" normalizeH="0" baseline="0" noProof="0" smtClean="0">
                <a:ln>
                  <a:noFill/>
                </a:ln>
                <a:solidFill>
                  <a:srgbClr val="1D3E88"/>
                </a:solidFill>
                <a:effectLst/>
                <a:uLnTx/>
                <a:uFillTx/>
                <a:latin typeface="Gill Sans MT"/>
                <a:ea typeface="MS PGothic" pitchFamily="34" charset="-128"/>
                <a:cs typeface="+mn-cs"/>
              </a:rPr>
              <a:pPr marL="0" marR="0" lvl="0" indent="0" algn="r" defTabSz="914400" rtl="0" eaLnBrk="0" fontAlgn="base" latinLnBrk="0" hangingPunct="0">
                <a:lnSpc>
                  <a:spcPct val="90000"/>
                </a:lnSpc>
                <a:spcBef>
                  <a:spcPct val="0"/>
                </a:spcBef>
                <a:spcAft>
                  <a:spcPct val="0"/>
                </a:spcAft>
                <a:buClr>
                  <a:srgbClr val="8C7F6D"/>
                </a:buClr>
                <a:buSzTx/>
                <a:buFontTx/>
                <a:buNone/>
                <a:tabLst/>
                <a:defRPr/>
              </a:pPr>
              <a:t>Aug’23</a:t>
            </a:fld>
            <a:endParaRPr kumimoji="0" lang="en-ZA" altLang="en-US" sz="1200" b="0" i="0" u="none" strike="noStrike" kern="1200" cap="none" spc="0" normalizeH="0" baseline="0" noProof="0">
              <a:ln>
                <a:noFill/>
              </a:ln>
              <a:solidFill>
                <a:srgbClr val="1D3E88"/>
              </a:solidFill>
              <a:effectLst/>
              <a:uLnTx/>
              <a:uFillTx/>
              <a:latin typeface="Gill Sans MT"/>
              <a:ea typeface="MS PGothic" pitchFamily="34" charset="-128"/>
              <a:cs typeface="+mn-cs"/>
            </a:endParaRPr>
          </a:p>
        </p:txBody>
      </p:sp>
      <p:sp>
        <p:nvSpPr>
          <p:cNvPr id="8" name="Text Placeholder 2">
            <a:extLst>
              <a:ext uri="{FF2B5EF4-FFF2-40B4-BE49-F238E27FC236}">
                <a16:creationId xmlns:a16="http://schemas.microsoft.com/office/drawing/2014/main" id="{26F56405-4083-D253-9A69-267F81A72476}"/>
              </a:ext>
            </a:extLst>
          </p:cNvPr>
          <p:cNvSpPr>
            <a:spLocks noGrp="1"/>
          </p:cNvSpPr>
          <p:nvPr>
            <p:custDataLst>
              <p:tags r:id="rId11"/>
            </p:custDataLst>
          </p:nvPr>
        </p:nvSpPr>
        <p:spPr bwMode="gray">
          <a:xfrm>
            <a:off x="792163" y="2328863"/>
            <a:ext cx="3063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9230F51-9B3C-4F50-ADED-3A07B0BC8EC5}" type="datetime'''''''''''3''4''''''''''''''''.5'''''''''''''''''''''">
              <a:rPr lang="en-ZA" altLang="en-US" sz="1200" smtClean="0">
                <a:solidFill>
                  <a:srgbClr val="FFFFFF"/>
                </a:solidFill>
                <a:effectLst/>
                <a:latin typeface="+mn-lt"/>
                <a:cs typeface="+mn-cs"/>
              </a:rPr>
              <a:pPr marL="0" lvl="0" indent="0" algn="ctr">
                <a:spcBef>
                  <a:spcPct val="0"/>
                </a:spcBef>
                <a:spcAft>
                  <a:spcPct val="0"/>
                </a:spcAft>
                <a:buNone/>
              </a:pPr>
              <a:t>34.5</a:t>
            </a:fld>
            <a:endParaRPr lang="en-ZA" sz="1200" dirty="0">
              <a:solidFill>
                <a:srgbClr val="FFFFFF"/>
              </a:solidFill>
              <a:latin typeface="+mn-lt"/>
              <a:cs typeface="+mn-cs"/>
            </a:endParaRPr>
          </a:p>
        </p:txBody>
      </p:sp>
      <p:sp>
        <p:nvSpPr>
          <p:cNvPr id="10" name="Text Placeholder 2">
            <a:extLst>
              <a:ext uri="{FF2B5EF4-FFF2-40B4-BE49-F238E27FC236}">
                <a16:creationId xmlns:a16="http://schemas.microsoft.com/office/drawing/2014/main" id="{9979D6F4-0F7F-53AD-78EC-022E89758702}"/>
              </a:ext>
            </a:extLst>
          </p:cNvPr>
          <p:cNvSpPr>
            <a:spLocks noGrp="1"/>
          </p:cNvSpPr>
          <p:nvPr>
            <p:custDataLst>
              <p:tags r:id="rId12"/>
            </p:custDataLst>
          </p:nvPr>
        </p:nvSpPr>
        <p:spPr bwMode="gray">
          <a:xfrm>
            <a:off x="792163" y="2859088"/>
            <a:ext cx="3063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823DF4A-AE3B-4E4D-8581-05818C55BE80}" type="datetime'10''''''''''''''''''''''.9'''''''''''''''''''''">
              <a:rPr lang="en-ZA" altLang="en-US" sz="1200" smtClean="0">
                <a:effectLst/>
                <a:latin typeface="+mn-lt"/>
                <a:cs typeface="+mn-cs"/>
              </a:rPr>
              <a:pPr marL="0" lvl="0" indent="0" algn="ctr">
                <a:spcBef>
                  <a:spcPct val="0"/>
                </a:spcBef>
                <a:spcAft>
                  <a:spcPct val="0"/>
                </a:spcAft>
                <a:buNone/>
              </a:pPr>
              <a:t>10.9</a:t>
            </a:fld>
            <a:endParaRPr lang="en-ZA" sz="1200" dirty="0">
              <a:latin typeface="+mn-lt"/>
              <a:cs typeface="+mn-cs"/>
            </a:endParaRPr>
          </a:p>
        </p:txBody>
      </p:sp>
      <p:sp>
        <p:nvSpPr>
          <p:cNvPr id="12" name="Text Placeholder 2">
            <a:extLst>
              <a:ext uri="{FF2B5EF4-FFF2-40B4-BE49-F238E27FC236}">
                <a16:creationId xmlns:a16="http://schemas.microsoft.com/office/drawing/2014/main" id="{DA7C43DC-B13D-AEE5-DDAA-36FFB1EC2B88}"/>
              </a:ext>
            </a:extLst>
          </p:cNvPr>
          <p:cNvSpPr>
            <a:spLocks noGrp="1"/>
          </p:cNvSpPr>
          <p:nvPr>
            <p:custDataLst>
              <p:tags r:id="rId13"/>
            </p:custDataLst>
          </p:nvPr>
        </p:nvSpPr>
        <p:spPr bwMode="gray">
          <a:xfrm>
            <a:off x="792163" y="3624263"/>
            <a:ext cx="3063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D605707-25CC-4CEC-AC3F-2038B39578F4}" type="datetime'''''''''''''''''''54''''''''''.6'''''''''''''''''">
              <a:rPr lang="en-ZA" altLang="en-US" sz="1200" smtClean="0">
                <a:solidFill>
                  <a:srgbClr val="FFFFFF"/>
                </a:solidFill>
                <a:effectLst/>
                <a:latin typeface="+mn-lt"/>
                <a:cs typeface="+mn-cs"/>
              </a:rPr>
              <a:pPr marL="0" lvl="0" indent="0" algn="ctr">
                <a:spcBef>
                  <a:spcPct val="0"/>
                </a:spcBef>
                <a:spcAft>
                  <a:spcPct val="0"/>
                </a:spcAft>
                <a:buNone/>
              </a:pPr>
              <a:t>54.6</a:t>
            </a:fld>
            <a:endParaRPr lang="en-ZA" sz="1200" dirty="0">
              <a:solidFill>
                <a:srgbClr val="FFFFFF"/>
              </a:solidFill>
              <a:latin typeface="+mn-lt"/>
              <a:cs typeface="+mn-cs"/>
            </a:endParaRPr>
          </a:p>
        </p:txBody>
      </p:sp>
      <p:sp>
        <p:nvSpPr>
          <p:cNvPr id="13" name="Text Placeholder 2">
            <a:extLst>
              <a:ext uri="{FF2B5EF4-FFF2-40B4-BE49-F238E27FC236}">
                <a16:creationId xmlns:a16="http://schemas.microsoft.com/office/drawing/2014/main" id="{0E6C37F8-E545-E482-AC2E-3437F8586A26}"/>
              </a:ext>
            </a:extLst>
          </p:cNvPr>
          <p:cNvSpPr>
            <a:spLocks noGrp="1"/>
          </p:cNvSpPr>
          <p:nvPr>
            <p:custDataLst>
              <p:tags r:id="rId14"/>
            </p:custDataLst>
          </p:nvPr>
        </p:nvSpPr>
        <p:spPr bwMode="gray">
          <a:xfrm>
            <a:off x="1679575" y="2330450"/>
            <a:ext cx="3063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806492B-E8AA-450E-998C-BE34711CD238}" type="datetime'''3''''''''''''''''''''4''''''''.''''''''''7'''''''''''">
              <a:rPr lang="en-ZA" altLang="en-US" sz="1200" smtClean="0">
                <a:solidFill>
                  <a:srgbClr val="FFFFFF"/>
                </a:solidFill>
                <a:effectLst/>
                <a:latin typeface="+mn-lt"/>
                <a:cs typeface="+mn-cs"/>
              </a:rPr>
              <a:pPr marL="0" lvl="0" indent="0" algn="ctr">
                <a:spcBef>
                  <a:spcPct val="0"/>
                </a:spcBef>
                <a:spcAft>
                  <a:spcPct val="0"/>
                </a:spcAft>
                <a:buNone/>
              </a:pPr>
              <a:t>34.7</a:t>
            </a:fld>
            <a:endParaRPr lang="en-ZA" sz="1200" dirty="0">
              <a:solidFill>
                <a:srgbClr val="FFFFFF"/>
              </a:solidFill>
              <a:latin typeface="+mn-lt"/>
              <a:cs typeface="+mn-cs"/>
            </a:endParaRPr>
          </a:p>
        </p:txBody>
      </p:sp>
      <p:sp>
        <p:nvSpPr>
          <p:cNvPr id="15" name="Text Placeholder 2">
            <a:extLst>
              <a:ext uri="{FF2B5EF4-FFF2-40B4-BE49-F238E27FC236}">
                <a16:creationId xmlns:a16="http://schemas.microsoft.com/office/drawing/2014/main" id="{4ABDE92E-F509-D0A7-0211-5B32084CB316}"/>
              </a:ext>
            </a:extLst>
          </p:cNvPr>
          <p:cNvSpPr>
            <a:spLocks noGrp="1"/>
          </p:cNvSpPr>
          <p:nvPr>
            <p:custDataLst>
              <p:tags r:id="rId15"/>
            </p:custDataLst>
          </p:nvPr>
        </p:nvSpPr>
        <p:spPr bwMode="gray">
          <a:xfrm>
            <a:off x="1679575" y="2897188"/>
            <a:ext cx="3063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F0F204C-08CC-4C19-90BC-384A63AEAFCD}" type="datetime'''''''1''''''''''''3''''.''''''7'''''''''''''''''''''''''">
              <a:rPr lang="en-ZA" altLang="en-US" sz="1200" smtClean="0">
                <a:effectLst/>
                <a:latin typeface="+mn-lt"/>
                <a:cs typeface="+mn-cs"/>
              </a:rPr>
              <a:pPr marL="0" lvl="0" indent="0" algn="ctr">
                <a:spcBef>
                  <a:spcPct val="0"/>
                </a:spcBef>
                <a:spcAft>
                  <a:spcPct val="0"/>
                </a:spcAft>
                <a:buNone/>
              </a:pPr>
              <a:t>13.7</a:t>
            </a:fld>
            <a:endParaRPr lang="en-ZA" sz="1200" dirty="0">
              <a:latin typeface="+mn-lt"/>
              <a:cs typeface="+mn-cs"/>
            </a:endParaRPr>
          </a:p>
        </p:txBody>
      </p:sp>
      <p:sp>
        <p:nvSpPr>
          <p:cNvPr id="22" name="Text Placeholder 2">
            <a:extLst>
              <a:ext uri="{FF2B5EF4-FFF2-40B4-BE49-F238E27FC236}">
                <a16:creationId xmlns:a16="http://schemas.microsoft.com/office/drawing/2014/main" id="{F6A0103D-32FD-5C5D-7290-39CA7F44FC90}"/>
              </a:ext>
            </a:extLst>
          </p:cNvPr>
          <p:cNvSpPr>
            <a:spLocks noGrp="1"/>
          </p:cNvSpPr>
          <p:nvPr>
            <p:custDataLst>
              <p:tags r:id="rId16"/>
            </p:custDataLst>
          </p:nvPr>
        </p:nvSpPr>
        <p:spPr bwMode="gray">
          <a:xfrm>
            <a:off x="1679575" y="3659188"/>
            <a:ext cx="3063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DAF278E-FB45-4576-A9AD-CA30E0417717}" type="datetime'''''''''5''''''''''''''''1''''''''''''''.''''''''5'''''''''''">
              <a:rPr lang="en-ZA" altLang="en-US" sz="1200" smtClean="0">
                <a:solidFill>
                  <a:srgbClr val="FFFFFF"/>
                </a:solidFill>
                <a:effectLst/>
                <a:latin typeface="+mn-lt"/>
                <a:cs typeface="+mn-cs"/>
              </a:rPr>
              <a:pPr marL="0" lvl="0" indent="0" algn="ctr">
                <a:spcBef>
                  <a:spcPct val="0"/>
                </a:spcBef>
                <a:spcAft>
                  <a:spcPct val="0"/>
                </a:spcAft>
                <a:buNone/>
              </a:pPr>
              <a:t>51.5</a:t>
            </a:fld>
            <a:endParaRPr lang="en-ZA" sz="1200" dirty="0">
              <a:solidFill>
                <a:srgbClr val="FFFFFF"/>
              </a:solidFill>
              <a:latin typeface="+mn-lt"/>
              <a:cs typeface="+mn-cs"/>
            </a:endParaRPr>
          </a:p>
        </p:txBody>
      </p:sp>
      <p:sp>
        <p:nvSpPr>
          <p:cNvPr id="23" name="Text Placeholder 2">
            <a:extLst>
              <a:ext uri="{FF2B5EF4-FFF2-40B4-BE49-F238E27FC236}">
                <a16:creationId xmlns:a16="http://schemas.microsoft.com/office/drawing/2014/main" id="{9E1531AC-6A55-36FA-334F-3BF46AC33F5E}"/>
              </a:ext>
            </a:extLst>
          </p:cNvPr>
          <p:cNvSpPr>
            <a:spLocks noGrp="1"/>
          </p:cNvSpPr>
          <p:nvPr>
            <p:custDataLst>
              <p:tags r:id="rId17"/>
            </p:custDataLst>
          </p:nvPr>
        </p:nvSpPr>
        <p:spPr bwMode="gray">
          <a:xfrm>
            <a:off x="2566988" y="2376488"/>
            <a:ext cx="3063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4107064-A539-4482-855A-2CCDD7231AE4}" type="datetime'''''''3''''''''''''8''''''''''''''''''''''''.''''''7'''''''">
              <a:rPr lang="en-ZA" altLang="en-US" sz="1200" smtClean="0">
                <a:solidFill>
                  <a:srgbClr val="FFFFFF"/>
                </a:solidFill>
                <a:effectLst/>
                <a:latin typeface="+mn-lt"/>
                <a:cs typeface="+mn-cs"/>
              </a:rPr>
              <a:pPr marL="0" lvl="0" indent="0" algn="ctr">
                <a:spcBef>
                  <a:spcPct val="0"/>
                </a:spcBef>
                <a:spcAft>
                  <a:spcPct val="0"/>
                </a:spcAft>
                <a:buNone/>
              </a:pPr>
              <a:t>38.7</a:t>
            </a:fld>
            <a:endParaRPr lang="en-ZA" sz="1200" dirty="0">
              <a:solidFill>
                <a:srgbClr val="FFFFFF"/>
              </a:solidFill>
              <a:latin typeface="+mn-lt"/>
              <a:cs typeface="+mn-cs"/>
            </a:endParaRPr>
          </a:p>
        </p:txBody>
      </p:sp>
      <p:sp>
        <p:nvSpPr>
          <p:cNvPr id="24" name="Text Placeholder 2">
            <a:extLst>
              <a:ext uri="{FF2B5EF4-FFF2-40B4-BE49-F238E27FC236}">
                <a16:creationId xmlns:a16="http://schemas.microsoft.com/office/drawing/2014/main" id="{542E84F5-0B8A-E96C-33A6-F0B8049745DE}"/>
              </a:ext>
            </a:extLst>
          </p:cNvPr>
          <p:cNvSpPr>
            <a:spLocks noGrp="1"/>
          </p:cNvSpPr>
          <p:nvPr>
            <p:custDataLst>
              <p:tags r:id="rId18"/>
            </p:custDataLst>
          </p:nvPr>
        </p:nvSpPr>
        <p:spPr bwMode="gray">
          <a:xfrm>
            <a:off x="2605088" y="2919413"/>
            <a:ext cx="2301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0DF13C9-2ED3-4400-BCC2-DFA7D3A66667}" type="datetime'''''''''''''''''''''''''''''''7''''''''''''.''8'''''''''''''''">
              <a:rPr lang="en-ZA" altLang="en-US" sz="1200" smtClean="0">
                <a:effectLst/>
                <a:latin typeface="+mn-lt"/>
                <a:cs typeface="+mn-cs"/>
              </a:rPr>
              <a:pPr marL="0" lvl="0" indent="0" algn="ctr">
                <a:spcBef>
                  <a:spcPct val="0"/>
                </a:spcBef>
                <a:spcAft>
                  <a:spcPct val="0"/>
                </a:spcAft>
                <a:buNone/>
              </a:pPr>
              <a:t>7.8</a:t>
            </a:fld>
            <a:endParaRPr lang="en-ZA" sz="1200" dirty="0">
              <a:latin typeface="+mn-lt"/>
              <a:cs typeface="+mn-cs"/>
            </a:endParaRPr>
          </a:p>
        </p:txBody>
      </p:sp>
      <p:sp>
        <p:nvSpPr>
          <p:cNvPr id="25" name="Text Placeholder 2">
            <a:extLst>
              <a:ext uri="{FF2B5EF4-FFF2-40B4-BE49-F238E27FC236}">
                <a16:creationId xmlns:a16="http://schemas.microsoft.com/office/drawing/2014/main" id="{C246BD8E-2328-616C-0AA6-E7B3D5097D18}"/>
              </a:ext>
            </a:extLst>
          </p:cNvPr>
          <p:cNvSpPr>
            <a:spLocks noGrp="1"/>
          </p:cNvSpPr>
          <p:nvPr>
            <p:custDataLst>
              <p:tags r:id="rId19"/>
            </p:custDataLst>
          </p:nvPr>
        </p:nvSpPr>
        <p:spPr bwMode="gray">
          <a:xfrm>
            <a:off x="2566988" y="3636963"/>
            <a:ext cx="3063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EEAAF2F-46A0-4EC5-868D-1FF0AF7C5FD0}" type="datetime'''''''''''5''''''''''3''.''''''5'''''">
              <a:rPr lang="en-ZA" altLang="en-US" sz="1200" smtClean="0">
                <a:solidFill>
                  <a:srgbClr val="FFFFFF"/>
                </a:solidFill>
                <a:effectLst/>
                <a:latin typeface="+mn-lt"/>
                <a:cs typeface="+mn-cs"/>
              </a:rPr>
              <a:pPr marL="0" lvl="0" indent="0" algn="ctr">
                <a:spcBef>
                  <a:spcPct val="0"/>
                </a:spcBef>
                <a:spcAft>
                  <a:spcPct val="0"/>
                </a:spcAft>
                <a:buNone/>
              </a:pPr>
              <a:t>53.5</a:t>
            </a:fld>
            <a:endParaRPr lang="en-ZA" sz="1200" dirty="0">
              <a:solidFill>
                <a:srgbClr val="FFFFFF"/>
              </a:solidFill>
              <a:latin typeface="+mn-lt"/>
              <a:cs typeface="+mn-cs"/>
            </a:endParaRPr>
          </a:p>
        </p:txBody>
      </p:sp>
      <p:sp>
        <p:nvSpPr>
          <p:cNvPr id="26" name="Text Placeholder 2">
            <a:extLst>
              <a:ext uri="{FF2B5EF4-FFF2-40B4-BE49-F238E27FC236}">
                <a16:creationId xmlns:a16="http://schemas.microsoft.com/office/drawing/2014/main" id="{8A653845-B06D-BC1C-5F42-93CDD7E167EB}"/>
              </a:ext>
            </a:extLst>
          </p:cNvPr>
          <p:cNvSpPr>
            <a:spLocks noGrp="1"/>
          </p:cNvSpPr>
          <p:nvPr>
            <p:custDataLst>
              <p:tags r:id="rId20"/>
            </p:custDataLst>
          </p:nvPr>
        </p:nvSpPr>
        <p:spPr bwMode="gray">
          <a:xfrm>
            <a:off x="3454400" y="2327275"/>
            <a:ext cx="3063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A551EA8-0A8C-4A7A-8F90-EDBA6BC76018}" type="datetime'''''''''''3''''''''''''''''''''4''''''''.''''''4'''''''">
              <a:rPr lang="en-ZA" altLang="en-US" sz="1200" smtClean="0">
                <a:solidFill>
                  <a:srgbClr val="FFFFFF"/>
                </a:solidFill>
                <a:effectLst/>
                <a:latin typeface="+mn-lt"/>
                <a:cs typeface="+mn-cs"/>
              </a:rPr>
              <a:pPr marL="0" lvl="0" indent="0" algn="ctr">
                <a:spcBef>
                  <a:spcPct val="0"/>
                </a:spcBef>
                <a:spcAft>
                  <a:spcPct val="0"/>
                </a:spcAft>
                <a:buNone/>
              </a:pPr>
              <a:t>34.4</a:t>
            </a:fld>
            <a:endParaRPr lang="en-ZA" sz="1200" dirty="0">
              <a:solidFill>
                <a:srgbClr val="FFFFFF"/>
              </a:solidFill>
              <a:latin typeface="+mn-lt"/>
              <a:cs typeface="+mn-cs"/>
            </a:endParaRPr>
          </a:p>
        </p:txBody>
      </p:sp>
      <p:sp>
        <p:nvSpPr>
          <p:cNvPr id="39" name="Text Placeholder 2">
            <a:extLst>
              <a:ext uri="{FF2B5EF4-FFF2-40B4-BE49-F238E27FC236}">
                <a16:creationId xmlns:a16="http://schemas.microsoft.com/office/drawing/2014/main" id="{F7562D3E-869D-286D-2227-B914E845FB8E}"/>
              </a:ext>
            </a:extLst>
          </p:cNvPr>
          <p:cNvSpPr>
            <a:spLocks noGrp="1"/>
          </p:cNvSpPr>
          <p:nvPr>
            <p:custDataLst>
              <p:tags r:id="rId21"/>
            </p:custDataLst>
          </p:nvPr>
        </p:nvSpPr>
        <p:spPr bwMode="gray">
          <a:xfrm>
            <a:off x="3492500" y="2814638"/>
            <a:ext cx="2301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E950CE1-A576-4761-8AF3-E814C2CA6822}" type="datetime'''''''''''''''''''''''''''''''7''''''''''''''''.''4'''">
              <a:rPr lang="en-ZA" altLang="en-US" sz="1200" smtClean="0">
                <a:effectLst/>
                <a:latin typeface="+mn-lt"/>
                <a:cs typeface="+mn-cs"/>
              </a:rPr>
              <a:pPr marL="0" lvl="0" indent="0" algn="ctr">
                <a:spcBef>
                  <a:spcPct val="0"/>
                </a:spcBef>
                <a:spcAft>
                  <a:spcPct val="0"/>
                </a:spcAft>
                <a:buNone/>
              </a:pPr>
              <a:t>7.4</a:t>
            </a:fld>
            <a:endParaRPr lang="en-ZA" sz="1200" dirty="0">
              <a:latin typeface="+mn-lt"/>
              <a:cs typeface="+mn-cs"/>
            </a:endParaRPr>
          </a:p>
        </p:txBody>
      </p:sp>
      <p:sp>
        <p:nvSpPr>
          <p:cNvPr id="40" name="Text Placeholder 2">
            <a:extLst>
              <a:ext uri="{FF2B5EF4-FFF2-40B4-BE49-F238E27FC236}">
                <a16:creationId xmlns:a16="http://schemas.microsoft.com/office/drawing/2014/main" id="{B29642C5-F059-63A8-2996-5FAD3B8757E6}"/>
              </a:ext>
            </a:extLst>
          </p:cNvPr>
          <p:cNvSpPr>
            <a:spLocks noGrp="1"/>
          </p:cNvSpPr>
          <p:nvPr>
            <p:custDataLst>
              <p:tags r:id="rId22"/>
            </p:custDataLst>
          </p:nvPr>
        </p:nvSpPr>
        <p:spPr bwMode="gray">
          <a:xfrm>
            <a:off x="3454400" y="3581400"/>
            <a:ext cx="3063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D60401F-9CA7-4332-84F1-821564A5872B}" type="datetime'''''5''''''''''''8''''''''''''''''''''''''.''2'''''''''">
              <a:rPr lang="en-ZA" altLang="en-US" sz="1200" smtClean="0">
                <a:solidFill>
                  <a:srgbClr val="FFFFFF"/>
                </a:solidFill>
                <a:effectLst/>
                <a:latin typeface="+mn-lt"/>
                <a:cs typeface="+mn-cs"/>
              </a:rPr>
              <a:pPr marL="0" lvl="0" indent="0" algn="ctr">
                <a:spcBef>
                  <a:spcPct val="0"/>
                </a:spcBef>
                <a:spcAft>
                  <a:spcPct val="0"/>
                </a:spcAft>
                <a:buNone/>
              </a:pPr>
              <a:t>58.2</a:t>
            </a:fld>
            <a:endParaRPr lang="en-ZA" sz="1200" dirty="0">
              <a:solidFill>
                <a:srgbClr val="FFFFFF"/>
              </a:solidFill>
              <a:latin typeface="+mn-lt"/>
              <a:cs typeface="+mn-cs"/>
            </a:endParaRPr>
          </a:p>
        </p:txBody>
      </p:sp>
      <p:sp>
        <p:nvSpPr>
          <p:cNvPr id="41" name="Text Placeholder 2">
            <a:extLst>
              <a:ext uri="{FF2B5EF4-FFF2-40B4-BE49-F238E27FC236}">
                <a16:creationId xmlns:a16="http://schemas.microsoft.com/office/drawing/2014/main" id="{B67EDB61-C42D-DAE4-2F28-6BFD76A59A72}"/>
              </a:ext>
            </a:extLst>
          </p:cNvPr>
          <p:cNvSpPr>
            <a:spLocks noGrp="1"/>
          </p:cNvSpPr>
          <p:nvPr>
            <p:custDataLst>
              <p:tags r:id="rId23"/>
            </p:custDataLst>
          </p:nvPr>
        </p:nvSpPr>
        <p:spPr bwMode="gray">
          <a:xfrm>
            <a:off x="4341813" y="2336800"/>
            <a:ext cx="3063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85AA332-10F1-41E3-8A22-E609CDFE6340}" type="datetime'''''3''''''''''''''5.''3'''''''''''">
              <a:rPr lang="en-ZA" altLang="en-US" sz="1200" smtClean="0">
                <a:solidFill>
                  <a:srgbClr val="FFFFFF"/>
                </a:solidFill>
                <a:effectLst/>
                <a:latin typeface="+mn-lt"/>
                <a:cs typeface="+mn-cs"/>
              </a:rPr>
              <a:pPr marL="0" lvl="0" indent="0" algn="ctr">
                <a:spcBef>
                  <a:spcPct val="0"/>
                </a:spcBef>
                <a:spcAft>
                  <a:spcPct val="0"/>
                </a:spcAft>
                <a:buNone/>
              </a:pPr>
              <a:t>35.3</a:t>
            </a:fld>
            <a:endParaRPr lang="en-ZA" sz="1200" dirty="0">
              <a:solidFill>
                <a:srgbClr val="FFFFFF"/>
              </a:solidFill>
              <a:latin typeface="+mn-lt"/>
              <a:cs typeface="+mn-cs"/>
            </a:endParaRPr>
          </a:p>
        </p:txBody>
      </p:sp>
      <p:sp>
        <p:nvSpPr>
          <p:cNvPr id="42" name="Text Placeholder 2">
            <a:extLst>
              <a:ext uri="{FF2B5EF4-FFF2-40B4-BE49-F238E27FC236}">
                <a16:creationId xmlns:a16="http://schemas.microsoft.com/office/drawing/2014/main" id="{B0E0098F-18C9-9C87-050F-DF540E803B1E}"/>
              </a:ext>
            </a:extLst>
          </p:cNvPr>
          <p:cNvSpPr>
            <a:spLocks noGrp="1"/>
          </p:cNvSpPr>
          <p:nvPr>
            <p:custDataLst>
              <p:tags r:id="rId24"/>
            </p:custDataLst>
          </p:nvPr>
        </p:nvSpPr>
        <p:spPr bwMode="gray">
          <a:xfrm>
            <a:off x="4379913" y="2838450"/>
            <a:ext cx="2301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39BA104-FD0F-4167-A79D-932B07EBD005}" type="datetime'''''''''''7''''''''''''.''''''''''''6'''''''''''''''''''''''''">
              <a:rPr lang="en-ZA" altLang="en-US" sz="1200" smtClean="0">
                <a:effectLst/>
                <a:latin typeface="+mn-lt"/>
                <a:cs typeface="+mn-cs"/>
              </a:rPr>
              <a:pPr marL="0" lvl="0" indent="0" algn="ctr">
                <a:spcBef>
                  <a:spcPct val="0"/>
                </a:spcBef>
                <a:spcAft>
                  <a:spcPct val="0"/>
                </a:spcAft>
                <a:buNone/>
              </a:pPr>
              <a:t>7.6</a:t>
            </a:fld>
            <a:endParaRPr lang="en-ZA" sz="1200" dirty="0">
              <a:latin typeface="+mn-lt"/>
              <a:cs typeface="+mn-cs"/>
            </a:endParaRPr>
          </a:p>
        </p:txBody>
      </p:sp>
      <p:sp>
        <p:nvSpPr>
          <p:cNvPr id="43" name="Text Placeholder 2">
            <a:extLst>
              <a:ext uri="{FF2B5EF4-FFF2-40B4-BE49-F238E27FC236}">
                <a16:creationId xmlns:a16="http://schemas.microsoft.com/office/drawing/2014/main" id="{AE713369-3599-5A66-A63B-03FBB60BC18D}"/>
              </a:ext>
            </a:extLst>
          </p:cNvPr>
          <p:cNvSpPr>
            <a:spLocks noGrp="1"/>
          </p:cNvSpPr>
          <p:nvPr>
            <p:custDataLst>
              <p:tags r:id="rId25"/>
            </p:custDataLst>
          </p:nvPr>
        </p:nvSpPr>
        <p:spPr bwMode="gray">
          <a:xfrm>
            <a:off x="4341813" y="3594100"/>
            <a:ext cx="3063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1C04408-6134-4326-B589-035896128F1D}" type="datetime'''''''''5''''''''''''7.''''1'''''''''''">
              <a:rPr lang="en-ZA" altLang="en-US" sz="1200" smtClean="0">
                <a:solidFill>
                  <a:srgbClr val="FFFFFF"/>
                </a:solidFill>
                <a:effectLst/>
                <a:latin typeface="+mn-lt"/>
                <a:cs typeface="+mn-cs"/>
              </a:rPr>
              <a:pPr marL="0" lvl="0" indent="0" algn="ctr">
                <a:spcBef>
                  <a:spcPct val="0"/>
                </a:spcBef>
                <a:spcAft>
                  <a:spcPct val="0"/>
                </a:spcAft>
                <a:buNone/>
              </a:pPr>
              <a:t>57.1</a:t>
            </a:fld>
            <a:endParaRPr lang="en-ZA" sz="1200" dirty="0">
              <a:solidFill>
                <a:srgbClr val="FFFFFF"/>
              </a:solidFill>
              <a:latin typeface="+mn-lt"/>
              <a:cs typeface="+mn-cs"/>
            </a:endParaRPr>
          </a:p>
        </p:txBody>
      </p:sp>
      <p:sp>
        <p:nvSpPr>
          <p:cNvPr id="44" name="Text Placeholder 2">
            <a:extLst>
              <a:ext uri="{FF2B5EF4-FFF2-40B4-BE49-F238E27FC236}">
                <a16:creationId xmlns:a16="http://schemas.microsoft.com/office/drawing/2014/main" id="{DC5C6F08-061B-AB77-AF72-18EE3B9D89B2}"/>
              </a:ext>
            </a:extLst>
          </p:cNvPr>
          <p:cNvSpPr>
            <a:spLocks noGrp="1"/>
          </p:cNvSpPr>
          <p:nvPr>
            <p:custDataLst>
              <p:tags r:id="rId26"/>
            </p:custDataLst>
          </p:nvPr>
        </p:nvSpPr>
        <p:spPr bwMode="gray">
          <a:xfrm>
            <a:off x="5229225" y="2322513"/>
            <a:ext cx="3063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6747E74-37A5-4426-9171-635425C2EC9E}" type="datetime'''''''''''''3''''''''''''''''4''.''1'''''''''''''''">
              <a:rPr lang="en-ZA" altLang="en-US" sz="1200" smtClean="0">
                <a:solidFill>
                  <a:srgbClr val="FFFFFF"/>
                </a:solidFill>
                <a:effectLst/>
                <a:latin typeface="+mn-lt"/>
                <a:cs typeface="+mn-cs"/>
              </a:rPr>
              <a:pPr marL="0" lvl="0" indent="0" algn="ctr">
                <a:spcBef>
                  <a:spcPct val="0"/>
                </a:spcBef>
                <a:spcAft>
                  <a:spcPct val="0"/>
                </a:spcAft>
                <a:buNone/>
              </a:pPr>
              <a:t>34.1</a:t>
            </a:fld>
            <a:endParaRPr lang="en-ZA" sz="1200" dirty="0">
              <a:solidFill>
                <a:srgbClr val="FFFFFF"/>
              </a:solidFill>
              <a:latin typeface="+mn-lt"/>
              <a:cs typeface="+mn-cs"/>
            </a:endParaRPr>
          </a:p>
        </p:txBody>
      </p:sp>
      <p:sp>
        <p:nvSpPr>
          <p:cNvPr id="45" name="Text Placeholder 2">
            <a:extLst>
              <a:ext uri="{FF2B5EF4-FFF2-40B4-BE49-F238E27FC236}">
                <a16:creationId xmlns:a16="http://schemas.microsoft.com/office/drawing/2014/main" id="{C8792AF5-2E4D-10AA-7B78-0B80F0E9A389}"/>
              </a:ext>
            </a:extLst>
          </p:cNvPr>
          <p:cNvSpPr>
            <a:spLocks noGrp="1"/>
          </p:cNvSpPr>
          <p:nvPr>
            <p:custDataLst>
              <p:tags r:id="rId27"/>
            </p:custDataLst>
          </p:nvPr>
        </p:nvSpPr>
        <p:spPr bwMode="gray">
          <a:xfrm>
            <a:off x="5267325" y="2832100"/>
            <a:ext cx="2301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B904E9C-BB95-418A-AB7E-B41BC2353FE7}" type="datetime'''''''''''''''''''''''''''''9.''''''''''''6'''''''''''">
              <a:rPr lang="en-ZA" altLang="en-US" sz="1200" smtClean="0">
                <a:effectLst/>
                <a:latin typeface="+mn-lt"/>
                <a:cs typeface="+mn-cs"/>
              </a:rPr>
              <a:pPr marL="0" lvl="0" indent="0" algn="ctr">
                <a:spcBef>
                  <a:spcPct val="0"/>
                </a:spcBef>
                <a:spcAft>
                  <a:spcPct val="0"/>
                </a:spcAft>
                <a:buNone/>
              </a:pPr>
              <a:t>9.6</a:t>
            </a:fld>
            <a:endParaRPr lang="en-ZA" sz="1200" dirty="0">
              <a:latin typeface="+mn-lt"/>
              <a:cs typeface="+mn-cs"/>
            </a:endParaRPr>
          </a:p>
        </p:txBody>
      </p:sp>
      <p:sp>
        <p:nvSpPr>
          <p:cNvPr id="47" name="Text Placeholder 2">
            <a:extLst>
              <a:ext uri="{FF2B5EF4-FFF2-40B4-BE49-F238E27FC236}">
                <a16:creationId xmlns:a16="http://schemas.microsoft.com/office/drawing/2014/main" id="{704E58E3-F923-FB6A-D70C-74038FEB05B4}"/>
              </a:ext>
            </a:extLst>
          </p:cNvPr>
          <p:cNvSpPr>
            <a:spLocks noGrp="1"/>
          </p:cNvSpPr>
          <p:nvPr>
            <p:custDataLst>
              <p:tags r:id="rId28"/>
            </p:custDataLst>
          </p:nvPr>
        </p:nvSpPr>
        <p:spPr bwMode="gray">
          <a:xfrm>
            <a:off x="5229225" y="3603625"/>
            <a:ext cx="3063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152D750-4F6E-40B1-8C61-67F1A53C4FE4}" type="datetime'''''''''''''''''''''56''''.''''''''4'''''''''''''''''''">
              <a:rPr lang="en-ZA" altLang="en-US" sz="1200" smtClean="0">
                <a:solidFill>
                  <a:srgbClr val="FFFFFF"/>
                </a:solidFill>
                <a:effectLst/>
                <a:latin typeface="+mn-lt"/>
                <a:cs typeface="+mn-cs"/>
              </a:rPr>
              <a:pPr marL="0" lvl="0" indent="0" algn="ctr">
                <a:spcBef>
                  <a:spcPct val="0"/>
                </a:spcBef>
                <a:spcAft>
                  <a:spcPct val="0"/>
                </a:spcAft>
                <a:buNone/>
              </a:pPr>
              <a:t>56.4</a:t>
            </a:fld>
            <a:endParaRPr lang="en-ZA" sz="1200" dirty="0">
              <a:solidFill>
                <a:srgbClr val="FFFFFF"/>
              </a:solidFill>
              <a:latin typeface="+mn-lt"/>
              <a:cs typeface="+mn-cs"/>
            </a:endParaRPr>
          </a:p>
        </p:txBody>
      </p:sp>
      <p:sp>
        <p:nvSpPr>
          <p:cNvPr id="9" name="Rectangle 8">
            <a:extLst>
              <a:ext uri="{FF2B5EF4-FFF2-40B4-BE49-F238E27FC236}">
                <a16:creationId xmlns:a16="http://schemas.microsoft.com/office/drawing/2014/main" id="{03C67383-D67B-0FE2-A257-C2D72D8BB017}"/>
              </a:ext>
            </a:extLst>
          </p:cNvPr>
          <p:cNvSpPr/>
          <p:nvPr>
            <p:custDataLst>
              <p:tags r:id="rId29"/>
            </p:custDataLst>
          </p:nvPr>
        </p:nvSpPr>
        <p:spPr bwMode="auto">
          <a:xfrm>
            <a:off x="214313" y="1104900"/>
            <a:ext cx="214313" cy="160338"/>
          </a:xfrm>
          <a:prstGeom prst="rect">
            <a:avLst/>
          </a:prstGeom>
          <a:solidFill>
            <a:schemeClr val="accent5"/>
          </a:solidFill>
          <a:ln w="3175"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93" name="Rectangle 92">
            <a:extLst>
              <a:ext uri="{FF2B5EF4-FFF2-40B4-BE49-F238E27FC236}">
                <a16:creationId xmlns:a16="http://schemas.microsoft.com/office/drawing/2014/main" id="{3B7B3F68-BE6F-4E92-6C8A-F2043ACDA899}"/>
              </a:ext>
            </a:extLst>
          </p:cNvPr>
          <p:cNvSpPr/>
          <p:nvPr>
            <p:custDataLst>
              <p:tags r:id="rId30"/>
            </p:custDataLst>
          </p:nvPr>
        </p:nvSpPr>
        <p:spPr bwMode="auto">
          <a:xfrm>
            <a:off x="1963738" y="1104900"/>
            <a:ext cx="214313" cy="160338"/>
          </a:xfrm>
          <a:prstGeom prst="rect">
            <a:avLst/>
          </a:prstGeom>
          <a:solidFill>
            <a:srgbClr val="C1B8AD"/>
          </a:solidFill>
          <a:ln w="317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94" name="Rectangle 93">
            <a:extLst>
              <a:ext uri="{FF2B5EF4-FFF2-40B4-BE49-F238E27FC236}">
                <a16:creationId xmlns:a16="http://schemas.microsoft.com/office/drawing/2014/main" id="{B45F1D91-186D-3BF5-8D0E-AF4809DC46F9}"/>
              </a:ext>
            </a:extLst>
          </p:cNvPr>
          <p:cNvSpPr/>
          <p:nvPr>
            <p:custDataLst>
              <p:tags r:id="rId31"/>
            </p:custDataLst>
          </p:nvPr>
        </p:nvSpPr>
        <p:spPr bwMode="auto">
          <a:xfrm>
            <a:off x="3509963" y="1104900"/>
            <a:ext cx="214313" cy="160338"/>
          </a:xfrm>
          <a:prstGeom prst="rect">
            <a:avLst/>
          </a:prstGeom>
          <a:solidFill>
            <a:schemeClr val="tx1"/>
          </a:solidFill>
          <a:ln w="317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6" name="Rectangle 5">
            <a:extLst>
              <a:ext uri="{FF2B5EF4-FFF2-40B4-BE49-F238E27FC236}">
                <a16:creationId xmlns:a16="http://schemas.microsoft.com/office/drawing/2014/main" id="{706A5459-9271-F44D-9A8F-734B573278E7}"/>
              </a:ext>
            </a:extLst>
          </p:cNvPr>
          <p:cNvSpPr>
            <a:spLocks noGrp="1" noChangeArrowheads="1"/>
          </p:cNvSpPr>
          <p:nvPr>
            <p:custDataLst>
              <p:tags r:id="rId32"/>
            </p:custDataLst>
          </p:nvPr>
        </p:nvSpPr>
        <p:spPr bwMode="auto">
          <a:xfrm>
            <a:off x="479425" y="1112837"/>
            <a:ext cx="1382713"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1800">
                <a:solidFill>
                  <a:srgbClr val="003896"/>
                </a:solidFill>
                <a:latin typeface="+mn-lt"/>
                <a:ea typeface="MS PGothic" pitchFamily="34" charset="-128"/>
                <a:cs typeface="+mn-cs"/>
              </a:defRPr>
            </a:lvl1pPr>
            <a:lvl2pPr marL="717550" indent="-271463"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3pPr>
            <a:lvl4pPr marL="1435100"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4pPr>
            <a:lvl5pPr marL="1793875"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5pPr>
            <a:lvl6pPr marL="2251075" indent="-179388" algn="l" rtl="0" fontAlgn="base">
              <a:lnSpc>
                <a:spcPct val="90000"/>
              </a:lnSpc>
              <a:spcBef>
                <a:spcPct val="100000"/>
              </a:spcBef>
              <a:spcAft>
                <a:spcPct val="0"/>
              </a:spcAft>
              <a:buClr>
                <a:srgbClr val="8C7F6D"/>
              </a:buClr>
              <a:buChar char="•"/>
              <a:defRPr>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a:solidFill>
                  <a:srgbClr val="003896"/>
                </a:solidFill>
                <a:latin typeface="+mn-lt"/>
                <a:cs typeface="+mn-cs"/>
              </a:defRPr>
            </a:lvl9pPr>
          </a:lstStyle>
          <a:p>
            <a:pPr marL="0" marR="0" lvl="0" indent="0" algn="l" defTabSz="914400" rtl="0" eaLnBrk="0" fontAlgn="base" latinLnBrk="0" hangingPunct="0">
              <a:lnSpc>
                <a:spcPct val="90000"/>
              </a:lnSpc>
              <a:spcBef>
                <a:spcPct val="0"/>
              </a:spcBef>
              <a:spcAft>
                <a:spcPct val="0"/>
              </a:spcAft>
              <a:buClr>
                <a:srgbClr val="8C7F6D"/>
              </a:buClr>
              <a:buSzTx/>
              <a:buFontTx/>
              <a:buNone/>
              <a:tabLst/>
              <a:defRPr/>
            </a:pPr>
            <a:fld id="{4D8BDF25-1E7C-4CFF-A3F1-B4C590FD2859}" type="datetime'''Unp''''lanned ''''l''''o''''''''s''''''''''''se''s'''' %'''">
              <a:rPr kumimoji="0" lang="en-ZA" altLang="en-US" sz="1200" b="1" i="0" u="none" strike="noStrike" kern="1200" cap="none" spc="0" normalizeH="0" baseline="0" noProof="0" smtClean="0">
                <a:ln>
                  <a:noFill/>
                </a:ln>
                <a:solidFill>
                  <a:srgbClr val="1D3E88"/>
                </a:solidFill>
                <a:effectLst/>
                <a:uLnTx/>
                <a:uFillTx/>
                <a:latin typeface="Gill Sans MT"/>
                <a:ea typeface="MS PGothic" pitchFamily="34" charset="-128"/>
                <a:cs typeface="+mn-cs"/>
              </a:rPr>
              <a:pPr marL="0" marR="0" lvl="0" indent="0" algn="l" defTabSz="914400" rtl="0" eaLnBrk="0" fontAlgn="base" latinLnBrk="0" hangingPunct="0">
                <a:lnSpc>
                  <a:spcPct val="90000"/>
                </a:lnSpc>
                <a:spcBef>
                  <a:spcPct val="0"/>
                </a:spcBef>
                <a:spcAft>
                  <a:spcPct val="0"/>
                </a:spcAft>
                <a:buClr>
                  <a:srgbClr val="8C7F6D"/>
                </a:buClr>
                <a:buSzTx/>
                <a:buFontTx/>
                <a:buNone/>
                <a:tabLst/>
                <a:defRPr/>
              </a:pPr>
              <a:t>Unplanned losses %</a:t>
            </a:fld>
            <a:endParaRPr kumimoji="0" lang="en-ZA" altLang="en-US" sz="1200" b="1" i="0" u="none" strike="noStrike" kern="1200" cap="none" spc="0" normalizeH="0" baseline="0" noProof="0">
              <a:ln>
                <a:noFill/>
              </a:ln>
              <a:solidFill>
                <a:srgbClr val="1D3E88"/>
              </a:solidFill>
              <a:effectLst/>
              <a:uLnTx/>
              <a:uFillTx/>
              <a:latin typeface="Gill Sans MT"/>
              <a:ea typeface="MS PGothic" pitchFamily="34" charset="-128"/>
              <a:cs typeface="+mn-cs"/>
            </a:endParaRPr>
          </a:p>
        </p:txBody>
      </p:sp>
      <p:sp>
        <p:nvSpPr>
          <p:cNvPr id="98" name="Rectangle 97">
            <a:extLst>
              <a:ext uri="{FF2B5EF4-FFF2-40B4-BE49-F238E27FC236}">
                <a16:creationId xmlns:a16="http://schemas.microsoft.com/office/drawing/2014/main" id="{D3B116A1-9641-56C9-9818-0F899D35A48F}"/>
              </a:ext>
            </a:extLst>
          </p:cNvPr>
          <p:cNvSpPr>
            <a:spLocks noGrp="1" noChangeArrowheads="1"/>
          </p:cNvSpPr>
          <p:nvPr>
            <p:custDataLst>
              <p:tags r:id="rId33"/>
            </p:custDataLst>
          </p:nvPr>
        </p:nvSpPr>
        <p:spPr bwMode="auto">
          <a:xfrm>
            <a:off x="2228850" y="1112838"/>
            <a:ext cx="1179513"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1800">
                <a:solidFill>
                  <a:srgbClr val="003896"/>
                </a:solidFill>
                <a:latin typeface="+mn-lt"/>
                <a:ea typeface="MS PGothic" pitchFamily="34" charset="-128"/>
                <a:cs typeface="+mn-cs"/>
              </a:defRPr>
            </a:lvl1pPr>
            <a:lvl2pPr marL="717550" indent="-271463"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3pPr>
            <a:lvl4pPr marL="1435100"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4pPr>
            <a:lvl5pPr marL="1793875"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5pPr>
            <a:lvl6pPr marL="2251075" indent="-179388" algn="l" rtl="0" fontAlgn="base">
              <a:lnSpc>
                <a:spcPct val="90000"/>
              </a:lnSpc>
              <a:spcBef>
                <a:spcPct val="100000"/>
              </a:spcBef>
              <a:spcAft>
                <a:spcPct val="0"/>
              </a:spcAft>
              <a:buClr>
                <a:srgbClr val="8C7F6D"/>
              </a:buClr>
              <a:buChar char="•"/>
              <a:defRPr>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a:solidFill>
                  <a:srgbClr val="003896"/>
                </a:solidFill>
                <a:latin typeface="+mn-lt"/>
                <a:cs typeface="+mn-cs"/>
              </a:defRPr>
            </a:lvl9pPr>
          </a:lstStyle>
          <a:p>
            <a:pPr marL="0" marR="0" lvl="0" indent="0" algn="l" defTabSz="914400" rtl="0" eaLnBrk="0" fontAlgn="base" latinLnBrk="0" hangingPunct="0">
              <a:lnSpc>
                <a:spcPct val="90000"/>
              </a:lnSpc>
              <a:spcBef>
                <a:spcPct val="0"/>
              </a:spcBef>
              <a:spcAft>
                <a:spcPct val="0"/>
              </a:spcAft>
              <a:buClr>
                <a:srgbClr val="8C7F6D"/>
              </a:buClr>
              <a:buSzTx/>
              <a:buFontTx/>
              <a:buNone/>
              <a:tabLst/>
              <a:defRPr/>
            </a:pPr>
            <a:fld id="{DB8A00FE-3765-443B-A806-A23D15EFDB25}" type="datetime'''''''''P''l''''''an''n''e''d'''' ''''lo''s''''s''e''''s %'">
              <a:rPr kumimoji="0" lang="en-ZA" altLang="en-US" sz="1200" b="1" i="0" u="none" strike="noStrike" kern="1200" cap="none" spc="0" normalizeH="0" baseline="0" noProof="0" smtClean="0">
                <a:ln>
                  <a:noFill/>
                </a:ln>
                <a:solidFill>
                  <a:srgbClr val="1D3E88"/>
                </a:solidFill>
                <a:effectLst/>
                <a:uLnTx/>
                <a:uFillTx/>
                <a:latin typeface="Gill Sans MT"/>
                <a:ea typeface="MS PGothic" pitchFamily="34" charset="-128"/>
                <a:cs typeface="+mn-cs"/>
              </a:rPr>
              <a:pPr marL="0" marR="0" lvl="0" indent="0" algn="l" defTabSz="914400" rtl="0" eaLnBrk="0" fontAlgn="base" latinLnBrk="0" hangingPunct="0">
                <a:lnSpc>
                  <a:spcPct val="90000"/>
                </a:lnSpc>
                <a:spcBef>
                  <a:spcPct val="0"/>
                </a:spcBef>
                <a:spcAft>
                  <a:spcPct val="0"/>
                </a:spcAft>
                <a:buClr>
                  <a:srgbClr val="8C7F6D"/>
                </a:buClr>
                <a:buSzTx/>
                <a:buFontTx/>
                <a:buNone/>
                <a:tabLst/>
                <a:defRPr/>
              </a:pPr>
              <a:t>Planned losses %</a:t>
            </a:fld>
            <a:endParaRPr kumimoji="0" lang="en-ZA" altLang="en-US" sz="1200" b="1" i="0" u="none" strike="noStrike" kern="1200" cap="none" spc="0" normalizeH="0" baseline="0" noProof="0" dirty="0">
              <a:ln>
                <a:noFill/>
              </a:ln>
              <a:solidFill>
                <a:srgbClr val="1D3E88"/>
              </a:solidFill>
              <a:effectLst/>
              <a:uLnTx/>
              <a:uFillTx/>
              <a:latin typeface="Gill Sans MT"/>
              <a:ea typeface="MS PGothic" pitchFamily="34" charset="-128"/>
              <a:cs typeface="+mn-cs"/>
            </a:endParaRPr>
          </a:p>
        </p:txBody>
      </p:sp>
      <p:sp>
        <p:nvSpPr>
          <p:cNvPr id="99" name="Rectangle 98">
            <a:extLst>
              <a:ext uri="{FF2B5EF4-FFF2-40B4-BE49-F238E27FC236}">
                <a16:creationId xmlns:a16="http://schemas.microsoft.com/office/drawing/2014/main" id="{F22E11F1-4E1C-6D2A-FC27-6E24F93ED481}"/>
              </a:ext>
            </a:extLst>
          </p:cNvPr>
          <p:cNvSpPr>
            <a:spLocks noGrp="1" noChangeArrowheads="1"/>
          </p:cNvSpPr>
          <p:nvPr>
            <p:custDataLst>
              <p:tags r:id="rId34"/>
            </p:custDataLst>
          </p:nvPr>
        </p:nvSpPr>
        <p:spPr bwMode="auto">
          <a:xfrm>
            <a:off x="3775075" y="1112838"/>
            <a:ext cx="80327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1800">
                <a:solidFill>
                  <a:srgbClr val="003896"/>
                </a:solidFill>
                <a:latin typeface="+mn-lt"/>
                <a:ea typeface="MS PGothic" pitchFamily="34" charset="-128"/>
                <a:cs typeface="+mn-cs"/>
              </a:defRPr>
            </a:lvl1pPr>
            <a:lvl2pPr marL="717550" indent="-271463"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3pPr>
            <a:lvl4pPr marL="1435100"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4pPr>
            <a:lvl5pPr marL="1793875"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5pPr>
            <a:lvl6pPr marL="2251075" indent="-179388" algn="l" rtl="0" fontAlgn="base">
              <a:lnSpc>
                <a:spcPct val="90000"/>
              </a:lnSpc>
              <a:spcBef>
                <a:spcPct val="100000"/>
              </a:spcBef>
              <a:spcAft>
                <a:spcPct val="0"/>
              </a:spcAft>
              <a:buClr>
                <a:srgbClr val="8C7F6D"/>
              </a:buClr>
              <a:buChar char="•"/>
              <a:defRPr>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a:solidFill>
                  <a:srgbClr val="003896"/>
                </a:solidFill>
                <a:latin typeface="+mn-lt"/>
                <a:cs typeface="+mn-cs"/>
              </a:defRPr>
            </a:lvl9pPr>
          </a:lstStyle>
          <a:p>
            <a:pPr marL="0" marR="0" lvl="0" indent="0" algn="l" defTabSz="914400" rtl="0" eaLnBrk="0" fontAlgn="base" latinLnBrk="0" hangingPunct="0">
              <a:lnSpc>
                <a:spcPct val="90000"/>
              </a:lnSpc>
              <a:spcBef>
                <a:spcPct val="0"/>
              </a:spcBef>
              <a:spcAft>
                <a:spcPct val="0"/>
              </a:spcAft>
              <a:buClr>
                <a:srgbClr val="8C7F6D"/>
              </a:buClr>
              <a:buSzTx/>
              <a:buFontTx/>
              <a:buNone/>
              <a:tabLst/>
              <a:defRPr/>
            </a:pPr>
            <a:fld id="{65175BD6-74B0-414C-831B-9417BB72E4DB}" type="datetime'''''A''''''''''''''v''''''''ai''la''''''''''''''b''''le %'">
              <a:rPr kumimoji="0" lang="en-ZA" altLang="en-US" sz="1200" b="1" i="0" u="none" strike="noStrike" kern="1200" cap="none" spc="0" normalizeH="0" baseline="0" noProof="0" smtClean="0">
                <a:ln>
                  <a:noFill/>
                </a:ln>
                <a:solidFill>
                  <a:srgbClr val="1D3E88"/>
                </a:solidFill>
                <a:effectLst/>
                <a:uLnTx/>
                <a:uFillTx/>
                <a:latin typeface="Gill Sans MT"/>
                <a:ea typeface="MS PGothic" pitchFamily="34" charset="-128"/>
                <a:cs typeface="+mn-cs"/>
              </a:rPr>
              <a:pPr marL="0" marR="0" lvl="0" indent="0" algn="l" defTabSz="914400" rtl="0" eaLnBrk="0" fontAlgn="base" latinLnBrk="0" hangingPunct="0">
                <a:lnSpc>
                  <a:spcPct val="90000"/>
                </a:lnSpc>
                <a:spcBef>
                  <a:spcPct val="0"/>
                </a:spcBef>
                <a:spcAft>
                  <a:spcPct val="0"/>
                </a:spcAft>
                <a:buClr>
                  <a:srgbClr val="8C7F6D"/>
                </a:buClr>
                <a:buSzTx/>
                <a:buFontTx/>
                <a:buNone/>
                <a:tabLst/>
                <a:defRPr/>
              </a:pPr>
              <a:t>Available %</a:t>
            </a:fld>
            <a:endParaRPr kumimoji="0" lang="en-ZA" altLang="en-US" sz="1200" b="1" i="0" u="none" strike="noStrike" kern="1200" cap="none" spc="0" normalizeH="0" baseline="0" noProof="0">
              <a:ln>
                <a:noFill/>
              </a:ln>
              <a:solidFill>
                <a:srgbClr val="1D3E88"/>
              </a:solidFill>
              <a:effectLst/>
              <a:uLnTx/>
              <a:uFillTx/>
              <a:latin typeface="Gill Sans MT"/>
              <a:ea typeface="MS PGothic" pitchFamily="34" charset="-128"/>
              <a:cs typeface="+mn-cs"/>
            </a:endParaRPr>
          </a:p>
        </p:txBody>
      </p:sp>
      <p:graphicFrame>
        <p:nvGraphicFramePr>
          <p:cNvPr id="84" name="Chart 83">
            <a:extLst>
              <a:ext uri="{FF2B5EF4-FFF2-40B4-BE49-F238E27FC236}">
                <a16:creationId xmlns:a16="http://schemas.microsoft.com/office/drawing/2014/main" id="{48A2B0A7-A34F-3EED-D8B2-BEBF5C2EFB89}"/>
              </a:ext>
            </a:extLst>
          </p:cNvPr>
          <p:cNvGraphicFramePr/>
          <p:nvPr>
            <p:custDataLst>
              <p:tags r:id="rId35"/>
            </p:custDataLst>
            <p:extLst>
              <p:ext uri="{D42A27DB-BD31-4B8C-83A1-F6EECF244321}">
                <p14:modId xmlns:p14="http://schemas.microsoft.com/office/powerpoint/2010/main" val="3146165628"/>
              </p:ext>
            </p:extLst>
          </p:nvPr>
        </p:nvGraphicFramePr>
        <p:xfrm>
          <a:off x="6249988" y="1808163"/>
          <a:ext cx="5357812" cy="1762125"/>
        </p:xfrm>
        <a:graphic>
          <a:graphicData uri="http://schemas.openxmlformats.org/drawingml/2006/chart">
            <c:chart xmlns:c="http://schemas.openxmlformats.org/drawingml/2006/chart" xmlns:r="http://schemas.openxmlformats.org/officeDocument/2006/relationships" r:id="rId95"/>
          </a:graphicData>
        </a:graphic>
      </p:graphicFrame>
      <p:sp>
        <p:nvSpPr>
          <p:cNvPr id="14" name="Rectangle 13">
            <a:extLst>
              <a:ext uri="{FF2B5EF4-FFF2-40B4-BE49-F238E27FC236}">
                <a16:creationId xmlns:a16="http://schemas.microsoft.com/office/drawing/2014/main" id="{EFB5B59C-7739-C2E8-ECCC-0CDC265D1EF1}"/>
              </a:ext>
            </a:extLst>
          </p:cNvPr>
          <p:cNvSpPr>
            <a:spLocks noGrp="1" noChangeArrowheads="1"/>
          </p:cNvSpPr>
          <p:nvPr>
            <p:custDataLst>
              <p:tags r:id="rId36"/>
            </p:custDataLst>
          </p:nvPr>
        </p:nvSpPr>
        <p:spPr bwMode="auto">
          <a:xfrm>
            <a:off x="7223125" y="3589338"/>
            <a:ext cx="165100"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1800">
                <a:solidFill>
                  <a:srgbClr val="003896"/>
                </a:solidFill>
                <a:latin typeface="+mn-lt"/>
                <a:ea typeface="MS PGothic" pitchFamily="34" charset="-128"/>
                <a:cs typeface="+mn-cs"/>
              </a:defRPr>
            </a:lvl1pPr>
            <a:lvl2pPr marL="717550" indent="-271463"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3pPr>
            <a:lvl4pPr marL="1435100"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4pPr>
            <a:lvl5pPr marL="1793875"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5pPr>
            <a:lvl6pPr marL="2251075" indent="-179388" algn="l" rtl="0" fontAlgn="base">
              <a:lnSpc>
                <a:spcPct val="90000"/>
              </a:lnSpc>
              <a:spcBef>
                <a:spcPct val="100000"/>
              </a:spcBef>
              <a:spcAft>
                <a:spcPct val="0"/>
              </a:spcAft>
              <a:buClr>
                <a:srgbClr val="8C7F6D"/>
              </a:buClr>
              <a:buChar char="•"/>
              <a:defRPr>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a:solidFill>
                  <a:srgbClr val="003896"/>
                </a:solidFill>
                <a:latin typeface="+mn-lt"/>
                <a:cs typeface="+mn-cs"/>
              </a:defRPr>
            </a:lvl9pPr>
          </a:lstStyle>
          <a:p>
            <a:pPr marL="0" marR="0" lvl="0" indent="0" algn="r" defTabSz="914400" rtl="0" eaLnBrk="0" fontAlgn="base" latinLnBrk="0" hangingPunct="0">
              <a:lnSpc>
                <a:spcPct val="90000"/>
              </a:lnSpc>
              <a:spcBef>
                <a:spcPct val="0"/>
              </a:spcBef>
              <a:spcAft>
                <a:spcPct val="0"/>
              </a:spcAft>
              <a:buClr>
                <a:srgbClr val="8C7F6D"/>
              </a:buClr>
              <a:buSzTx/>
              <a:buFontTx/>
              <a:buNone/>
              <a:tabLst/>
              <a:defRPr/>
            </a:pPr>
            <a:fld id="{2C7DC33A-FE57-4562-9DAC-44A5F62AFB4F}" type="datetime'2''0''24''/''''''''''''''0''''''''3''''/''''1''''''1'">
              <a:rPr kumimoji="0" lang="en-ZA" altLang="en-US" sz="1200" b="0" i="0" u="none" strike="noStrike" kern="1200" cap="none" spc="0" normalizeH="0" baseline="0" noProof="0" smtClean="0">
                <a:ln>
                  <a:noFill/>
                </a:ln>
                <a:solidFill>
                  <a:srgbClr val="1D3E88"/>
                </a:solidFill>
                <a:effectLst/>
                <a:uLnTx/>
                <a:uFillTx/>
                <a:latin typeface="Gill Sans MT"/>
                <a:ea typeface="MS PGothic" pitchFamily="34" charset="-128"/>
                <a:cs typeface="+mn-cs"/>
              </a:rPr>
              <a:pPr marL="0" marR="0" lvl="0" indent="0" algn="r" defTabSz="914400" rtl="0" eaLnBrk="0" fontAlgn="base" latinLnBrk="0" hangingPunct="0">
                <a:lnSpc>
                  <a:spcPct val="90000"/>
                </a:lnSpc>
                <a:spcBef>
                  <a:spcPct val="0"/>
                </a:spcBef>
                <a:spcAft>
                  <a:spcPct val="0"/>
                </a:spcAft>
                <a:buClr>
                  <a:srgbClr val="8C7F6D"/>
                </a:buClr>
                <a:buSzTx/>
                <a:buFontTx/>
                <a:buNone/>
                <a:tabLst/>
                <a:defRPr/>
              </a:pPr>
              <a:t>2024/03/11</a:t>
            </a:fld>
            <a:endParaRPr kumimoji="0" lang="en-ZA" altLang="en-US" sz="1200" b="0" i="0" u="none" strike="noStrike" kern="1200" cap="none" spc="0" normalizeH="0" baseline="0" noProof="0" dirty="0">
              <a:ln>
                <a:noFill/>
              </a:ln>
              <a:solidFill>
                <a:srgbClr val="1D3E88"/>
              </a:solidFill>
              <a:effectLst/>
              <a:uLnTx/>
              <a:uFillTx/>
              <a:latin typeface="Gill Sans MT"/>
              <a:ea typeface="MS PGothic" pitchFamily="34" charset="-128"/>
              <a:cs typeface="+mn-cs"/>
            </a:endParaRPr>
          </a:p>
        </p:txBody>
      </p:sp>
      <p:sp>
        <p:nvSpPr>
          <p:cNvPr id="16" name="Rectangle 15">
            <a:extLst>
              <a:ext uri="{FF2B5EF4-FFF2-40B4-BE49-F238E27FC236}">
                <a16:creationId xmlns:a16="http://schemas.microsoft.com/office/drawing/2014/main" id="{1BC1853C-B4A3-F68B-0091-839CA871562A}"/>
              </a:ext>
            </a:extLst>
          </p:cNvPr>
          <p:cNvSpPr>
            <a:spLocks noGrp="1" noChangeArrowheads="1"/>
          </p:cNvSpPr>
          <p:nvPr>
            <p:custDataLst>
              <p:tags r:id="rId37"/>
            </p:custDataLst>
          </p:nvPr>
        </p:nvSpPr>
        <p:spPr bwMode="auto">
          <a:xfrm>
            <a:off x="7872413" y="3589338"/>
            <a:ext cx="165100"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1800">
                <a:solidFill>
                  <a:srgbClr val="003896"/>
                </a:solidFill>
                <a:latin typeface="+mn-lt"/>
                <a:ea typeface="MS PGothic" pitchFamily="34" charset="-128"/>
                <a:cs typeface="+mn-cs"/>
              </a:defRPr>
            </a:lvl1pPr>
            <a:lvl2pPr marL="717550" indent="-271463"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3pPr>
            <a:lvl4pPr marL="1435100"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4pPr>
            <a:lvl5pPr marL="1793875"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5pPr>
            <a:lvl6pPr marL="2251075" indent="-179388" algn="l" rtl="0" fontAlgn="base">
              <a:lnSpc>
                <a:spcPct val="90000"/>
              </a:lnSpc>
              <a:spcBef>
                <a:spcPct val="100000"/>
              </a:spcBef>
              <a:spcAft>
                <a:spcPct val="0"/>
              </a:spcAft>
              <a:buClr>
                <a:srgbClr val="8C7F6D"/>
              </a:buClr>
              <a:buChar char="•"/>
              <a:defRPr>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a:solidFill>
                  <a:srgbClr val="003896"/>
                </a:solidFill>
                <a:latin typeface="+mn-lt"/>
                <a:cs typeface="+mn-cs"/>
              </a:defRPr>
            </a:lvl9pPr>
          </a:lstStyle>
          <a:p>
            <a:pPr marL="0" marR="0" lvl="0" indent="0" algn="r" defTabSz="914400" rtl="0" eaLnBrk="0" fontAlgn="base" latinLnBrk="0" hangingPunct="0">
              <a:lnSpc>
                <a:spcPct val="90000"/>
              </a:lnSpc>
              <a:spcBef>
                <a:spcPct val="0"/>
              </a:spcBef>
              <a:spcAft>
                <a:spcPct val="0"/>
              </a:spcAft>
              <a:buClr>
                <a:srgbClr val="8C7F6D"/>
              </a:buClr>
              <a:buSzTx/>
              <a:buFontTx/>
              <a:buNone/>
              <a:tabLst/>
              <a:defRPr/>
            </a:pPr>
            <a:fld id="{5BCF7A05-59CA-4765-8168-323F31528AE1}" type="datetime'''''''''''2''''''''''''''024''/''03''''''/''''''''1''8'''''''">
              <a:rPr kumimoji="0" lang="en-ZA" altLang="en-US" sz="1200" b="0" i="0" u="none" strike="noStrike" kern="1200" cap="none" spc="0" normalizeH="0" baseline="0" noProof="0" smtClean="0">
                <a:ln>
                  <a:noFill/>
                </a:ln>
                <a:solidFill>
                  <a:srgbClr val="1D3E88"/>
                </a:solidFill>
                <a:effectLst/>
                <a:uLnTx/>
                <a:uFillTx/>
                <a:latin typeface="Gill Sans MT"/>
                <a:ea typeface="MS PGothic" pitchFamily="34" charset="-128"/>
                <a:cs typeface="+mn-cs"/>
              </a:rPr>
              <a:pPr marL="0" marR="0" lvl="0" indent="0" algn="r" defTabSz="914400" rtl="0" eaLnBrk="0" fontAlgn="base" latinLnBrk="0" hangingPunct="0">
                <a:lnSpc>
                  <a:spcPct val="90000"/>
                </a:lnSpc>
                <a:spcBef>
                  <a:spcPct val="0"/>
                </a:spcBef>
                <a:spcAft>
                  <a:spcPct val="0"/>
                </a:spcAft>
                <a:buClr>
                  <a:srgbClr val="8C7F6D"/>
                </a:buClr>
                <a:buSzTx/>
                <a:buFontTx/>
                <a:buNone/>
                <a:tabLst/>
                <a:defRPr/>
              </a:pPr>
              <a:t>2024/03/18</a:t>
            </a:fld>
            <a:endParaRPr kumimoji="0" lang="en-ZA" altLang="en-US" sz="1200" b="0" i="0" u="none" strike="noStrike" kern="1200" cap="none" spc="0" normalizeH="0" baseline="0" noProof="0" dirty="0">
              <a:ln>
                <a:noFill/>
              </a:ln>
              <a:solidFill>
                <a:srgbClr val="1D3E88"/>
              </a:solidFill>
              <a:effectLst/>
              <a:uLnTx/>
              <a:uFillTx/>
              <a:latin typeface="Gill Sans MT"/>
              <a:ea typeface="MS PGothic" pitchFamily="34" charset="-128"/>
              <a:cs typeface="+mn-cs"/>
            </a:endParaRPr>
          </a:p>
        </p:txBody>
      </p:sp>
      <p:sp>
        <p:nvSpPr>
          <p:cNvPr id="17" name="Rectangle 16">
            <a:extLst>
              <a:ext uri="{FF2B5EF4-FFF2-40B4-BE49-F238E27FC236}">
                <a16:creationId xmlns:a16="http://schemas.microsoft.com/office/drawing/2014/main" id="{68743E05-55FA-C842-C64E-49DEB4E12E92}"/>
              </a:ext>
            </a:extLst>
          </p:cNvPr>
          <p:cNvSpPr>
            <a:spLocks noGrp="1" noChangeArrowheads="1"/>
          </p:cNvSpPr>
          <p:nvPr>
            <p:custDataLst>
              <p:tags r:id="rId38"/>
            </p:custDataLst>
          </p:nvPr>
        </p:nvSpPr>
        <p:spPr bwMode="auto">
          <a:xfrm>
            <a:off x="8521700" y="3589338"/>
            <a:ext cx="165100"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1800">
                <a:solidFill>
                  <a:srgbClr val="003896"/>
                </a:solidFill>
                <a:latin typeface="+mn-lt"/>
                <a:ea typeface="MS PGothic" pitchFamily="34" charset="-128"/>
                <a:cs typeface="+mn-cs"/>
              </a:defRPr>
            </a:lvl1pPr>
            <a:lvl2pPr marL="717550" indent="-271463"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3pPr>
            <a:lvl4pPr marL="1435100"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4pPr>
            <a:lvl5pPr marL="1793875"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5pPr>
            <a:lvl6pPr marL="2251075" indent="-179388" algn="l" rtl="0" fontAlgn="base">
              <a:lnSpc>
                <a:spcPct val="90000"/>
              </a:lnSpc>
              <a:spcBef>
                <a:spcPct val="100000"/>
              </a:spcBef>
              <a:spcAft>
                <a:spcPct val="0"/>
              </a:spcAft>
              <a:buClr>
                <a:srgbClr val="8C7F6D"/>
              </a:buClr>
              <a:buChar char="•"/>
              <a:defRPr>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a:solidFill>
                  <a:srgbClr val="003896"/>
                </a:solidFill>
                <a:latin typeface="+mn-lt"/>
                <a:cs typeface="+mn-cs"/>
              </a:defRPr>
            </a:lvl9pPr>
          </a:lstStyle>
          <a:p>
            <a:pPr marL="0" marR="0" lvl="0" indent="0" algn="r" defTabSz="914400" rtl="0" eaLnBrk="0" fontAlgn="base" latinLnBrk="0" hangingPunct="0">
              <a:lnSpc>
                <a:spcPct val="90000"/>
              </a:lnSpc>
              <a:spcBef>
                <a:spcPct val="0"/>
              </a:spcBef>
              <a:spcAft>
                <a:spcPct val="0"/>
              </a:spcAft>
              <a:buClr>
                <a:srgbClr val="8C7F6D"/>
              </a:buClr>
              <a:buSzTx/>
              <a:buFontTx/>
              <a:buNone/>
              <a:tabLst/>
              <a:defRPr/>
            </a:pPr>
            <a:fld id="{EA759A9A-823E-4D3D-99F1-DDF56CF21CB2}" type="datetime'''''20''2''4/''''0''''''''3''''''''''''''''/''''2''''''''5'''">
              <a:rPr kumimoji="0" lang="en-ZA" altLang="en-US" sz="1200" b="0" i="0" u="none" strike="noStrike" kern="1200" cap="none" spc="0" normalizeH="0" baseline="0" noProof="0" smtClean="0">
                <a:ln>
                  <a:noFill/>
                </a:ln>
                <a:solidFill>
                  <a:srgbClr val="1D3E88"/>
                </a:solidFill>
                <a:effectLst/>
                <a:uLnTx/>
                <a:uFillTx/>
                <a:latin typeface="Gill Sans MT"/>
                <a:ea typeface="MS PGothic" pitchFamily="34" charset="-128"/>
                <a:cs typeface="+mn-cs"/>
              </a:rPr>
              <a:pPr marL="0" marR="0" lvl="0" indent="0" algn="r" defTabSz="914400" rtl="0" eaLnBrk="0" fontAlgn="base" latinLnBrk="0" hangingPunct="0">
                <a:lnSpc>
                  <a:spcPct val="90000"/>
                </a:lnSpc>
                <a:spcBef>
                  <a:spcPct val="0"/>
                </a:spcBef>
                <a:spcAft>
                  <a:spcPct val="0"/>
                </a:spcAft>
                <a:buClr>
                  <a:srgbClr val="8C7F6D"/>
                </a:buClr>
                <a:buSzTx/>
                <a:buFontTx/>
                <a:buNone/>
                <a:tabLst/>
                <a:defRPr/>
              </a:pPr>
              <a:t>2024/03/25</a:t>
            </a:fld>
            <a:endParaRPr kumimoji="0" lang="en-ZA" altLang="en-US" sz="1200" b="0" i="0" u="none" strike="noStrike" kern="1200" cap="none" spc="0" normalizeH="0" baseline="0" noProof="0" dirty="0">
              <a:ln>
                <a:noFill/>
              </a:ln>
              <a:solidFill>
                <a:srgbClr val="1D3E88"/>
              </a:solidFill>
              <a:effectLst/>
              <a:uLnTx/>
              <a:uFillTx/>
              <a:latin typeface="Gill Sans MT"/>
              <a:ea typeface="MS PGothic" pitchFamily="34" charset="-128"/>
              <a:cs typeface="+mn-cs"/>
            </a:endParaRPr>
          </a:p>
        </p:txBody>
      </p:sp>
      <p:sp>
        <p:nvSpPr>
          <p:cNvPr id="18" name="Rectangle 17">
            <a:extLst>
              <a:ext uri="{FF2B5EF4-FFF2-40B4-BE49-F238E27FC236}">
                <a16:creationId xmlns:a16="http://schemas.microsoft.com/office/drawing/2014/main" id="{270D5EC6-7D67-DA83-E3C1-F0A11C2234E7}"/>
              </a:ext>
            </a:extLst>
          </p:cNvPr>
          <p:cNvSpPr>
            <a:spLocks noGrp="1" noChangeArrowheads="1"/>
          </p:cNvSpPr>
          <p:nvPr>
            <p:custDataLst>
              <p:tags r:id="rId39"/>
            </p:custDataLst>
          </p:nvPr>
        </p:nvSpPr>
        <p:spPr bwMode="auto">
          <a:xfrm>
            <a:off x="9169400" y="3589338"/>
            <a:ext cx="165100"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1800">
                <a:solidFill>
                  <a:srgbClr val="003896"/>
                </a:solidFill>
                <a:latin typeface="+mn-lt"/>
                <a:ea typeface="MS PGothic" pitchFamily="34" charset="-128"/>
                <a:cs typeface="+mn-cs"/>
              </a:defRPr>
            </a:lvl1pPr>
            <a:lvl2pPr marL="717550" indent="-271463"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3pPr>
            <a:lvl4pPr marL="1435100"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4pPr>
            <a:lvl5pPr marL="1793875"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5pPr>
            <a:lvl6pPr marL="2251075" indent="-179388" algn="l" rtl="0" fontAlgn="base">
              <a:lnSpc>
                <a:spcPct val="90000"/>
              </a:lnSpc>
              <a:spcBef>
                <a:spcPct val="100000"/>
              </a:spcBef>
              <a:spcAft>
                <a:spcPct val="0"/>
              </a:spcAft>
              <a:buClr>
                <a:srgbClr val="8C7F6D"/>
              </a:buClr>
              <a:buChar char="•"/>
              <a:defRPr>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a:solidFill>
                  <a:srgbClr val="003896"/>
                </a:solidFill>
                <a:latin typeface="+mn-lt"/>
                <a:cs typeface="+mn-cs"/>
              </a:defRPr>
            </a:lvl9pPr>
          </a:lstStyle>
          <a:p>
            <a:pPr marL="0" marR="0" lvl="0" indent="0" algn="r" defTabSz="914400" rtl="0" eaLnBrk="0" fontAlgn="base" latinLnBrk="0" hangingPunct="0">
              <a:lnSpc>
                <a:spcPct val="90000"/>
              </a:lnSpc>
              <a:spcBef>
                <a:spcPct val="0"/>
              </a:spcBef>
              <a:spcAft>
                <a:spcPct val="0"/>
              </a:spcAft>
              <a:buClr>
                <a:srgbClr val="8C7F6D"/>
              </a:buClr>
              <a:buSzTx/>
              <a:buFontTx/>
              <a:buNone/>
              <a:tabLst/>
              <a:defRPr/>
            </a:pPr>
            <a:fld id="{14110D49-DF02-4EE3-945D-3B359C6CDFF4}" type="datetime'''''''2''0''''''''''''2''''4''''''/0''''''''''4''''/0''1'''">
              <a:rPr kumimoji="0" lang="en-ZA" altLang="en-US" sz="1200" b="0" i="0" u="none" strike="noStrike" kern="1200" cap="none" spc="0" normalizeH="0" baseline="0" noProof="0" smtClean="0">
                <a:ln>
                  <a:noFill/>
                </a:ln>
                <a:solidFill>
                  <a:srgbClr val="1D3E88"/>
                </a:solidFill>
                <a:effectLst/>
                <a:uLnTx/>
                <a:uFillTx/>
                <a:latin typeface="Gill Sans MT"/>
                <a:ea typeface="MS PGothic" pitchFamily="34" charset="-128"/>
                <a:cs typeface="+mn-cs"/>
              </a:rPr>
              <a:pPr marL="0" marR="0" lvl="0" indent="0" algn="r" defTabSz="914400" rtl="0" eaLnBrk="0" fontAlgn="base" latinLnBrk="0" hangingPunct="0">
                <a:lnSpc>
                  <a:spcPct val="90000"/>
                </a:lnSpc>
                <a:spcBef>
                  <a:spcPct val="0"/>
                </a:spcBef>
                <a:spcAft>
                  <a:spcPct val="0"/>
                </a:spcAft>
                <a:buClr>
                  <a:srgbClr val="8C7F6D"/>
                </a:buClr>
                <a:buSzTx/>
                <a:buFontTx/>
                <a:buNone/>
                <a:tabLst/>
                <a:defRPr/>
              </a:pPr>
              <a:t>2024/04/01</a:t>
            </a:fld>
            <a:endParaRPr kumimoji="0" lang="en-ZA" altLang="en-US" sz="1200" b="0" i="0" u="none" strike="noStrike" kern="1200" cap="none" spc="0" normalizeH="0" baseline="0" noProof="0" dirty="0">
              <a:ln>
                <a:noFill/>
              </a:ln>
              <a:solidFill>
                <a:srgbClr val="1D3E88"/>
              </a:solidFill>
              <a:effectLst/>
              <a:uLnTx/>
              <a:uFillTx/>
              <a:latin typeface="Gill Sans MT"/>
              <a:ea typeface="MS PGothic" pitchFamily="34" charset="-128"/>
              <a:cs typeface="+mn-cs"/>
            </a:endParaRPr>
          </a:p>
        </p:txBody>
      </p:sp>
      <p:sp>
        <p:nvSpPr>
          <p:cNvPr id="19" name="Rectangle 18">
            <a:extLst>
              <a:ext uri="{FF2B5EF4-FFF2-40B4-BE49-F238E27FC236}">
                <a16:creationId xmlns:a16="http://schemas.microsoft.com/office/drawing/2014/main" id="{B97DED42-B0F7-8E35-E31C-DE55A716742B}"/>
              </a:ext>
            </a:extLst>
          </p:cNvPr>
          <p:cNvSpPr>
            <a:spLocks noGrp="1" noChangeArrowheads="1"/>
          </p:cNvSpPr>
          <p:nvPr>
            <p:custDataLst>
              <p:tags r:id="rId40"/>
            </p:custDataLst>
          </p:nvPr>
        </p:nvSpPr>
        <p:spPr bwMode="auto">
          <a:xfrm>
            <a:off x="9818688" y="3589338"/>
            <a:ext cx="165100"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1800">
                <a:solidFill>
                  <a:srgbClr val="003896"/>
                </a:solidFill>
                <a:latin typeface="+mn-lt"/>
                <a:ea typeface="MS PGothic" pitchFamily="34" charset="-128"/>
                <a:cs typeface="+mn-cs"/>
              </a:defRPr>
            </a:lvl1pPr>
            <a:lvl2pPr marL="717550" indent="-271463"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3pPr>
            <a:lvl4pPr marL="1435100"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4pPr>
            <a:lvl5pPr marL="1793875"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5pPr>
            <a:lvl6pPr marL="2251075" indent="-179388" algn="l" rtl="0" fontAlgn="base">
              <a:lnSpc>
                <a:spcPct val="90000"/>
              </a:lnSpc>
              <a:spcBef>
                <a:spcPct val="100000"/>
              </a:spcBef>
              <a:spcAft>
                <a:spcPct val="0"/>
              </a:spcAft>
              <a:buClr>
                <a:srgbClr val="8C7F6D"/>
              </a:buClr>
              <a:buChar char="•"/>
              <a:defRPr>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a:solidFill>
                  <a:srgbClr val="003896"/>
                </a:solidFill>
                <a:latin typeface="+mn-lt"/>
                <a:cs typeface="+mn-cs"/>
              </a:defRPr>
            </a:lvl9pPr>
          </a:lstStyle>
          <a:p>
            <a:pPr marL="0" marR="0" lvl="0" indent="0" algn="r" defTabSz="914400" rtl="0" eaLnBrk="0" fontAlgn="base" latinLnBrk="0" hangingPunct="0">
              <a:lnSpc>
                <a:spcPct val="90000"/>
              </a:lnSpc>
              <a:spcBef>
                <a:spcPct val="0"/>
              </a:spcBef>
              <a:spcAft>
                <a:spcPct val="0"/>
              </a:spcAft>
              <a:buClr>
                <a:srgbClr val="8C7F6D"/>
              </a:buClr>
              <a:buSzTx/>
              <a:buFontTx/>
              <a:buNone/>
              <a:tabLst/>
              <a:defRPr/>
            </a:pPr>
            <a:fld id="{02112842-647F-4A22-802F-94771F31A2C8}" type="datetime'''2''0''''24/''''04/''''''''0''''''8'''''">
              <a:rPr kumimoji="0" lang="en-ZA" altLang="en-US" sz="1200" b="0" i="0" u="none" strike="noStrike" kern="1200" cap="none" spc="0" normalizeH="0" baseline="0" noProof="0" smtClean="0">
                <a:ln>
                  <a:noFill/>
                </a:ln>
                <a:solidFill>
                  <a:srgbClr val="1D3E88"/>
                </a:solidFill>
                <a:effectLst/>
                <a:uLnTx/>
                <a:uFillTx/>
                <a:latin typeface="Gill Sans MT"/>
                <a:ea typeface="MS PGothic" pitchFamily="34" charset="-128"/>
                <a:cs typeface="+mn-cs"/>
              </a:rPr>
              <a:pPr marL="0" marR="0" lvl="0" indent="0" algn="r" defTabSz="914400" rtl="0" eaLnBrk="0" fontAlgn="base" latinLnBrk="0" hangingPunct="0">
                <a:lnSpc>
                  <a:spcPct val="90000"/>
                </a:lnSpc>
                <a:spcBef>
                  <a:spcPct val="0"/>
                </a:spcBef>
                <a:spcAft>
                  <a:spcPct val="0"/>
                </a:spcAft>
                <a:buClr>
                  <a:srgbClr val="8C7F6D"/>
                </a:buClr>
                <a:buSzTx/>
                <a:buFontTx/>
                <a:buNone/>
                <a:tabLst/>
                <a:defRPr/>
              </a:pPr>
              <a:t>2024/04/08</a:t>
            </a:fld>
            <a:endParaRPr kumimoji="0" lang="en-ZA" altLang="en-US" sz="1200" b="0" i="0" u="none" strike="noStrike" kern="1200" cap="none" spc="0" normalizeH="0" baseline="0" noProof="0" dirty="0">
              <a:ln>
                <a:noFill/>
              </a:ln>
              <a:solidFill>
                <a:srgbClr val="1D3E88"/>
              </a:solidFill>
              <a:effectLst/>
              <a:uLnTx/>
              <a:uFillTx/>
              <a:latin typeface="Gill Sans MT"/>
              <a:ea typeface="MS PGothic" pitchFamily="34" charset="-128"/>
              <a:cs typeface="+mn-cs"/>
            </a:endParaRPr>
          </a:p>
        </p:txBody>
      </p:sp>
      <p:sp>
        <p:nvSpPr>
          <p:cNvPr id="20" name="Rectangle 19">
            <a:extLst>
              <a:ext uri="{FF2B5EF4-FFF2-40B4-BE49-F238E27FC236}">
                <a16:creationId xmlns:a16="http://schemas.microsoft.com/office/drawing/2014/main" id="{1F988916-F6F3-A94C-E684-4C48B87AB068}"/>
              </a:ext>
            </a:extLst>
          </p:cNvPr>
          <p:cNvSpPr>
            <a:spLocks noGrp="1" noChangeArrowheads="1"/>
          </p:cNvSpPr>
          <p:nvPr>
            <p:custDataLst>
              <p:tags r:id="rId41"/>
            </p:custDataLst>
          </p:nvPr>
        </p:nvSpPr>
        <p:spPr bwMode="auto">
          <a:xfrm>
            <a:off x="10467975" y="3589338"/>
            <a:ext cx="165100"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1800">
                <a:solidFill>
                  <a:srgbClr val="003896"/>
                </a:solidFill>
                <a:latin typeface="+mn-lt"/>
                <a:ea typeface="MS PGothic" pitchFamily="34" charset="-128"/>
                <a:cs typeface="+mn-cs"/>
              </a:defRPr>
            </a:lvl1pPr>
            <a:lvl2pPr marL="717550" indent="-271463"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3pPr>
            <a:lvl4pPr marL="1435100"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4pPr>
            <a:lvl5pPr marL="1793875"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5pPr>
            <a:lvl6pPr marL="2251075" indent="-179388" algn="l" rtl="0" fontAlgn="base">
              <a:lnSpc>
                <a:spcPct val="90000"/>
              </a:lnSpc>
              <a:spcBef>
                <a:spcPct val="100000"/>
              </a:spcBef>
              <a:spcAft>
                <a:spcPct val="0"/>
              </a:spcAft>
              <a:buClr>
                <a:srgbClr val="8C7F6D"/>
              </a:buClr>
              <a:buChar char="•"/>
              <a:defRPr>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a:solidFill>
                  <a:srgbClr val="003896"/>
                </a:solidFill>
                <a:latin typeface="+mn-lt"/>
                <a:cs typeface="+mn-cs"/>
              </a:defRPr>
            </a:lvl9pPr>
          </a:lstStyle>
          <a:p>
            <a:pPr marL="0" marR="0" lvl="0" indent="0" algn="r" defTabSz="914400" rtl="0" eaLnBrk="0" fontAlgn="base" latinLnBrk="0" hangingPunct="0">
              <a:lnSpc>
                <a:spcPct val="90000"/>
              </a:lnSpc>
              <a:spcBef>
                <a:spcPct val="0"/>
              </a:spcBef>
              <a:spcAft>
                <a:spcPct val="0"/>
              </a:spcAft>
              <a:buClr>
                <a:srgbClr val="8C7F6D"/>
              </a:buClr>
              <a:buSzTx/>
              <a:buFontTx/>
              <a:buNone/>
              <a:tabLst/>
              <a:defRPr/>
            </a:pPr>
            <a:fld id="{1A788ABD-F0C5-4ECD-9592-E212A392ADC9}" type="datetime'''''''''''''2''''0''''''2''''''''4''''''''/04/''''''1''''5'''">
              <a:rPr kumimoji="0" lang="en-ZA" altLang="en-US" sz="1200" b="0" i="0" u="none" strike="noStrike" kern="1200" cap="none" spc="0" normalizeH="0" baseline="0" noProof="0" smtClean="0">
                <a:ln>
                  <a:noFill/>
                </a:ln>
                <a:solidFill>
                  <a:srgbClr val="1D3E88"/>
                </a:solidFill>
                <a:effectLst/>
                <a:uLnTx/>
                <a:uFillTx/>
                <a:latin typeface="Gill Sans MT"/>
                <a:ea typeface="MS PGothic" pitchFamily="34" charset="-128"/>
                <a:cs typeface="+mn-cs"/>
              </a:rPr>
              <a:pPr marL="0" marR="0" lvl="0" indent="0" algn="r" defTabSz="914400" rtl="0" eaLnBrk="0" fontAlgn="base" latinLnBrk="0" hangingPunct="0">
                <a:lnSpc>
                  <a:spcPct val="90000"/>
                </a:lnSpc>
                <a:spcBef>
                  <a:spcPct val="0"/>
                </a:spcBef>
                <a:spcAft>
                  <a:spcPct val="0"/>
                </a:spcAft>
                <a:buClr>
                  <a:srgbClr val="8C7F6D"/>
                </a:buClr>
                <a:buSzTx/>
                <a:buFontTx/>
                <a:buNone/>
                <a:tabLst/>
                <a:defRPr/>
              </a:pPr>
              <a:t>2024/04/15</a:t>
            </a:fld>
            <a:endParaRPr kumimoji="0" lang="en-ZA" altLang="en-US" sz="1200" b="0" i="0" u="none" strike="noStrike" kern="1200" cap="none" spc="0" normalizeH="0" baseline="0" noProof="0" dirty="0">
              <a:ln>
                <a:noFill/>
              </a:ln>
              <a:solidFill>
                <a:srgbClr val="1D3E88"/>
              </a:solidFill>
              <a:effectLst/>
              <a:uLnTx/>
              <a:uFillTx/>
              <a:latin typeface="Gill Sans MT"/>
              <a:ea typeface="MS PGothic" pitchFamily="34" charset="-128"/>
              <a:cs typeface="+mn-cs"/>
            </a:endParaRPr>
          </a:p>
        </p:txBody>
      </p:sp>
      <p:sp>
        <p:nvSpPr>
          <p:cNvPr id="21" name="Rectangle 20">
            <a:extLst>
              <a:ext uri="{FF2B5EF4-FFF2-40B4-BE49-F238E27FC236}">
                <a16:creationId xmlns:a16="http://schemas.microsoft.com/office/drawing/2014/main" id="{006B85DD-FE0F-EF83-84B6-67004082C63C}"/>
              </a:ext>
            </a:extLst>
          </p:cNvPr>
          <p:cNvSpPr>
            <a:spLocks noGrp="1" noChangeArrowheads="1"/>
          </p:cNvSpPr>
          <p:nvPr>
            <p:custDataLst>
              <p:tags r:id="rId42"/>
            </p:custDataLst>
          </p:nvPr>
        </p:nvSpPr>
        <p:spPr bwMode="auto">
          <a:xfrm>
            <a:off x="11117263" y="3589338"/>
            <a:ext cx="165100"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1800">
                <a:solidFill>
                  <a:srgbClr val="003896"/>
                </a:solidFill>
                <a:latin typeface="+mn-lt"/>
                <a:ea typeface="MS PGothic" pitchFamily="34" charset="-128"/>
                <a:cs typeface="+mn-cs"/>
              </a:defRPr>
            </a:lvl1pPr>
            <a:lvl2pPr marL="717550" indent="-271463"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3pPr>
            <a:lvl4pPr marL="1435100"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4pPr>
            <a:lvl5pPr marL="1793875"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5pPr>
            <a:lvl6pPr marL="2251075" indent="-179388" algn="l" rtl="0" fontAlgn="base">
              <a:lnSpc>
                <a:spcPct val="90000"/>
              </a:lnSpc>
              <a:spcBef>
                <a:spcPct val="100000"/>
              </a:spcBef>
              <a:spcAft>
                <a:spcPct val="0"/>
              </a:spcAft>
              <a:buClr>
                <a:srgbClr val="8C7F6D"/>
              </a:buClr>
              <a:buChar char="•"/>
              <a:defRPr>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a:solidFill>
                  <a:srgbClr val="003896"/>
                </a:solidFill>
                <a:latin typeface="+mn-lt"/>
                <a:cs typeface="+mn-cs"/>
              </a:defRPr>
            </a:lvl9pPr>
          </a:lstStyle>
          <a:p>
            <a:pPr marL="0" lvl="0" indent="0" algn="r">
              <a:spcBef>
                <a:spcPct val="0"/>
              </a:spcBef>
              <a:buNone/>
            </a:pPr>
            <a:fld id="{BBAD9A92-1FB8-414B-8E95-5BE25D381E09}" type="datetime'''''''2''''''''024/0''''''''''''4''''''/''2''''''''''2'''''">
              <a:rPr lang="en-ZA" altLang="en-US" sz="1200" smtClean="0">
                <a:solidFill>
                  <a:srgbClr val="000000"/>
                </a:solidFill>
              </a:rPr>
              <a:pPr/>
              <a:t>2024/04/22</a:t>
            </a:fld>
            <a:endParaRPr kumimoji="0" lang="en-ZA" altLang="en-US" sz="1200" b="0" i="0" strike="noStrike" kern="1200" cap="none" spc="0" normalizeH="0" baseline="0" noProof="0" dirty="0">
              <a:ln>
                <a:noFill/>
              </a:ln>
              <a:solidFill>
                <a:srgbClr val="000000"/>
              </a:solidFill>
              <a:effectLst/>
              <a:uLnTx/>
              <a:uFillTx/>
            </a:endParaRPr>
          </a:p>
        </p:txBody>
      </p:sp>
      <p:sp>
        <p:nvSpPr>
          <p:cNvPr id="49" name="Text Placeholder 2">
            <a:extLst>
              <a:ext uri="{FF2B5EF4-FFF2-40B4-BE49-F238E27FC236}">
                <a16:creationId xmlns:a16="http://schemas.microsoft.com/office/drawing/2014/main" id="{BA574CF3-B12D-80BC-0DD9-71F1BE630640}"/>
              </a:ext>
            </a:extLst>
          </p:cNvPr>
          <p:cNvSpPr>
            <a:spLocks noGrp="1"/>
          </p:cNvSpPr>
          <p:nvPr>
            <p:custDataLst>
              <p:tags r:id="rId43"/>
            </p:custDataLst>
          </p:nvPr>
        </p:nvSpPr>
        <p:spPr bwMode="gray">
          <a:xfrm>
            <a:off x="6503988" y="2136775"/>
            <a:ext cx="3063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C6040A1-4835-43E4-9E5C-DB6162EF38E9}" type="datetime'''''''''3''''''''''''''3''''''''''.''''''2'">
              <a:rPr lang="en-ZA" altLang="en-US" sz="1200" smtClean="0">
                <a:solidFill>
                  <a:srgbClr val="FFFFFF"/>
                </a:solidFill>
                <a:effectLst/>
                <a:latin typeface="+mn-lt"/>
                <a:cs typeface="+mn-cs"/>
              </a:rPr>
              <a:pPr marL="0" lvl="0" indent="0" algn="ctr">
                <a:spcBef>
                  <a:spcPct val="0"/>
                </a:spcBef>
                <a:spcAft>
                  <a:spcPct val="0"/>
                </a:spcAft>
                <a:buNone/>
              </a:pPr>
              <a:t>33.2</a:t>
            </a:fld>
            <a:endParaRPr lang="en-ZA" sz="1200" dirty="0">
              <a:solidFill>
                <a:srgbClr val="FFFFFF"/>
              </a:solidFill>
              <a:latin typeface="+mn-lt"/>
              <a:cs typeface="+mn-cs"/>
            </a:endParaRPr>
          </a:p>
        </p:txBody>
      </p:sp>
      <p:sp>
        <p:nvSpPr>
          <p:cNvPr id="50" name="Text Placeholder 2">
            <a:extLst>
              <a:ext uri="{FF2B5EF4-FFF2-40B4-BE49-F238E27FC236}">
                <a16:creationId xmlns:a16="http://schemas.microsoft.com/office/drawing/2014/main" id="{18989BF8-B3EA-3E99-53A9-DFCDC5AD4D81}"/>
              </a:ext>
            </a:extLst>
          </p:cNvPr>
          <p:cNvSpPr>
            <a:spLocks noGrp="1"/>
          </p:cNvSpPr>
          <p:nvPr>
            <p:custDataLst>
              <p:tags r:id="rId44"/>
            </p:custDataLst>
          </p:nvPr>
        </p:nvSpPr>
        <p:spPr bwMode="gray">
          <a:xfrm>
            <a:off x="6503988" y="2489200"/>
            <a:ext cx="3063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3A2C72D-6EAA-489D-99C5-337EC47CC6E4}" type="datetime'''''1''''3''.''''''''2'''''''''''''''''''''''''''''''">
              <a:rPr lang="en-ZA" altLang="en-US" sz="1200" smtClean="0">
                <a:effectLst/>
                <a:latin typeface="+mn-lt"/>
                <a:cs typeface="+mn-cs"/>
              </a:rPr>
              <a:pPr marL="0" lvl="0" indent="0" algn="ctr">
                <a:spcBef>
                  <a:spcPct val="0"/>
                </a:spcBef>
                <a:spcAft>
                  <a:spcPct val="0"/>
                </a:spcAft>
                <a:buNone/>
              </a:pPr>
              <a:t>13.2</a:t>
            </a:fld>
            <a:endParaRPr lang="en-ZA" sz="1200" dirty="0">
              <a:latin typeface="+mn-lt"/>
              <a:cs typeface="+mn-cs"/>
            </a:endParaRPr>
          </a:p>
        </p:txBody>
      </p:sp>
      <p:sp>
        <p:nvSpPr>
          <p:cNvPr id="51" name="Text Placeholder 2">
            <a:extLst>
              <a:ext uri="{FF2B5EF4-FFF2-40B4-BE49-F238E27FC236}">
                <a16:creationId xmlns:a16="http://schemas.microsoft.com/office/drawing/2014/main" id="{68448016-9499-9DE4-06BA-B4C0A52F8A49}"/>
              </a:ext>
            </a:extLst>
          </p:cNvPr>
          <p:cNvSpPr>
            <a:spLocks noGrp="1"/>
          </p:cNvSpPr>
          <p:nvPr>
            <p:custDataLst>
              <p:tags r:id="rId45"/>
            </p:custDataLst>
          </p:nvPr>
        </p:nvSpPr>
        <p:spPr bwMode="gray">
          <a:xfrm>
            <a:off x="6503988" y="2997200"/>
            <a:ext cx="3063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1340464-DD42-43FF-8FBA-E5361E60DA20}" type="datetime'''''''''''''''''''5''''3''''''''''.''''''6'''''''''''''''''''">
              <a:rPr lang="en-ZA" altLang="en-US" sz="1200" smtClean="0">
                <a:solidFill>
                  <a:srgbClr val="FFFFFF"/>
                </a:solidFill>
                <a:effectLst/>
                <a:latin typeface="+mn-lt"/>
                <a:cs typeface="+mn-cs"/>
              </a:rPr>
              <a:pPr marL="0" lvl="0" indent="0" algn="ctr">
                <a:spcBef>
                  <a:spcPct val="0"/>
                </a:spcBef>
                <a:spcAft>
                  <a:spcPct val="0"/>
                </a:spcAft>
                <a:buNone/>
              </a:pPr>
              <a:t>53.6</a:t>
            </a:fld>
            <a:endParaRPr lang="en-ZA" sz="1200" dirty="0">
              <a:solidFill>
                <a:srgbClr val="FFFFFF"/>
              </a:solidFill>
              <a:latin typeface="+mn-lt"/>
              <a:cs typeface="+mn-cs"/>
            </a:endParaRPr>
          </a:p>
        </p:txBody>
      </p:sp>
      <p:sp>
        <p:nvSpPr>
          <p:cNvPr id="52" name="Text Placeholder 2">
            <a:extLst>
              <a:ext uri="{FF2B5EF4-FFF2-40B4-BE49-F238E27FC236}">
                <a16:creationId xmlns:a16="http://schemas.microsoft.com/office/drawing/2014/main" id="{E3188758-B06F-4428-CA53-01320F9D856A}"/>
              </a:ext>
            </a:extLst>
          </p:cNvPr>
          <p:cNvSpPr>
            <a:spLocks noGrp="1"/>
          </p:cNvSpPr>
          <p:nvPr>
            <p:custDataLst>
              <p:tags r:id="rId46"/>
            </p:custDataLst>
          </p:nvPr>
        </p:nvSpPr>
        <p:spPr bwMode="gray">
          <a:xfrm>
            <a:off x="7153275" y="2127250"/>
            <a:ext cx="3063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AD4AD48-D29A-4843-8897-6DEC0651F6BB}" type="datetime'''3''1.''''''''''''''''''9'''''''''''''''''''''''''''''''">
              <a:rPr lang="en-ZA" altLang="en-US" sz="1200" smtClean="0">
                <a:solidFill>
                  <a:srgbClr val="FFFFFF"/>
                </a:solidFill>
                <a:effectLst/>
                <a:latin typeface="+mn-lt"/>
                <a:cs typeface="+mn-cs"/>
              </a:rPr>
              <a:pPr marL="0" lvl="0" indent="0" algn="ctr">
                <a:spcBef>
                  <a:spcPct val="0"/>
                </a:spcBef>
                <a:spcAft>
                  <a:spcPct val="0"/>
                </a:spcAft>
                <a:buNone/>
              </a:pPr>
              <a:t>31.9</a:t>
            </a:fld>
            <a:endParaRPr lang="en-ZA" sz="1200" dirty="0">
              <a:solidFill>
                <a:srgbClr val="FFFFFF"/>
              </a:solidFill>
              <a:latin typeface="+mn-lt"/>
              <a:cs typeface="+mn-cs"/>
            </a:endParaRPr>
          </a:p>
        </p:txBody>
      </p:sp>
      <p:sp>
        <p:nvSpPr>
          <p:cNvPr id="53" name="Text Placeholder 2">
            <a:extLst>
              <a:ext uri="{FF2B5EF4-FFF2-40B4-BE49-F238E27FC236}">
                <a16:creationId xmlns:a16="http://schemas.microsoft.com/office/drawing/2014/main" id="{6D522E0E-1984-5982-D14A-FF658F0B4937}"/>
              </a:ext>
            </a:extLst>
          </p:cNvPr>
          <p:cNvSpPr>
            <a:spLocks noGrp="1"/>
          </p:cNvSpPr>
          <p:nvPr>
            <p:custDataLst>
              <p:tags r:id="rId47"/>
            </p:custDataLst>
          </p:nvPr>
        </p:nvSpPr>
        <p:spPr bwMode="gray">
          <a:xfrm>
            <a:off x="7153275" y="2479675"/>
            <a:ext cx="3063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95AA8EC-389B-4AAB-9F8A-B10220A07D20}" type="datetime'''''''''''''''''''1''''''''''''''''''4.''''''''''''''''''4'">
              <a:rPr lang="en-ZA" altLang="en-US" sz="1200" smtClean="0">
                <a:effectLst/>
                <a:latin typeface="+mn-lt"/>
                <a:cs typeface="+mn-cs"/>
              </a:rPr>
              <a:pPr marL="0" lvl="0" indent="0" algn="ctr">
                <a:spcBef>
                  <a:spcPct val="0"/>
                </a:spcBef>
                <a:spcAft>
                  <a:spcPct val="0"/>
                </a:spcAft>
                <a:buNone/>
              </a:pPr>
              <a:t>14.4</a:t>
            </a:fld>
            <a:endParaRPr lang="en-ZA" sz="1200" dirty="0">
              <a:latin typeface="+mn-lt"/>
              <a:cs typeface="+mn-cs"/>
            </a:endParaRPr>
          </a:p>
        </p:txBody>
      </p:sp>
      <p:sp>
        <p:nvSpPr>
          <p:cNvPr id="54" name="Text Placeholder 2">
            <a:extLst>
              <a:ext uri="{FF2B5EF4-FFF2-40B4-BE49-F238E27FC236}">
                <a16:creationId xmlns:a16="http://schemas.microsoft.com/office/drawing/2014/main" id="{91404BA8-F45B-D34E-E622-64C2B0C981F5}"/>
              </a:ext>
            </a:extLst>
          </p:cNvPr>
          <p:cNvSpPr>
            <a:spLocks noGrp="1"/>
          </p:cNvSpPr>
          <p:nvPr>
            <p:custDataLst>
              <p:tags r:id="rId48"/>
            </p:custDataLst>
          </p:nvPr>
        </p:nvSpPr>
        <p:spPr bwMode="gray">
          <a:xfrm>
            <a:off x="7153275" y="2997200"/>
            <a:ext cx="3063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847CCAA-67DD-408F-AE59-DAE5494C760A}" type="datetime'''''''''''''''5''''''''''''''''''''''3''.''6'">
              <a:rPr lang="en-ZA" altLang="en-US" sz="1200" smtClean="0">
                <a:solidFill>
                  <a:srgbClr val="FFFFFF"/>
                </a:solidFill>
                <a:effectLst/>
                <a:latin typeface="+mn-lt"/>
                <a:cs typeface="+mn-cs"/>
              </a:rPr>
              <a:pPr marL="0" lvl="0" indent="0" algn="ctr">
                <a:spcBef>
                  <a:spcPct val="0"/>
                </a:spcBef>
                <a:spcAft>
                  <a:spcPct val="0"/>
                </a:spcAft>
                <a:buNone/>
              </a:pPr>
              <a:t>53.6</a:t>
            </a:fld>
            <a:endParaRPr lang="en-ZA" sz="1200" dirty="0">
              <a:solidFill>
                <a:srgbClr val="FFFFFF"/>
              </a:solidFill>
              <a:latin typeface="+mn-lt"/>
              <a:cs typeface="+mn-cs"/>
            </a:endParaRPr>
          </a:p>
        </p:txBody>
      </p:sp>
      <p:sp>
        <p:nvSpPr>
          <p:cNvPr id="55" name="Text Placeholder 2">
            <a:extLst>
              <a:ext uri="{FF2B5EF4-FFF2-40B4-BE49-F238E27FC236}">
                <a16:creationId xmlns:a16="http://schemas.microsoft.com/office/drawing/2014/main" id="{0BDF93C2-D182-CA64-1B54-C80B37D56F7F}"/>
              </a:ext>
            </a:extLst>
          </p:cNvPr>
          <p:cNvSpPr>
            <a:spLocks noGrp="1"/>
          </p:cNvSpPr>
          <p:nvPr>
            <p:custDataLst>
              <p:tags r:id="rId49"/>
            </p:custDataLst>
          </p:nvPr>
        </p:nvSpPr>
        <p:spPr bwMode="gray">
          <a:xfrm>
            <a:off x="7802563" y="2128838"/>
            <a:ext cx="3063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D4C6FC0-B76E-4A35-BFFE-664B4076B684}" type="datetime'''''''''''''''''''''''3''2.''''''''''''''''''2'''''''''">
              <a:rPr lang="en-ZA" altLang="en-US" sz="1200" smtClean="0">
                <a:solidFill>
                  <a:srgbClr val="FFFFFF"/>
                </a:solidFill>
                <a:effectLst/>
                <a:latin typeface="+mn-lt"/>
                <a:cs typeface="+mn-cs"/>
              </a:rPr>
              <a:pPr marL="0" lvl="0" indent="0" algn="ctr">
                <a:spcBef>
                  <a:spcPct val="0"/>
                </a:spcBef>
                <a:spcAft>
                  <a:spcPct val="0"/>
                </a:spcAft>
                <a:buNone/>
              </a:pPr>
              <a:t>32.2</a:t>
            </a:fld>
            <a:endParaRPr lang="en-ZA" sz="1200" dirty="0">
              <a:solidFill>
                <a:srgbClr val="FFFFFF"/>
              </a:solidFill>
              <a:latin typeface="+mn-lt"/>
              <a:cs typeface="+mn-cs"/>
            </a:endParaRPr>
          </a:p>
        </p:txBody>
      </p:sp>
      <p:sp>
        <p:nvSpPr>
          <p:cNvPr id="56" name="Text Placeholder 2">
            <a:extLst>
              <a:ext uri="{FF2B5EF4-FFF2-40B4-BE49-F238E27FC236}">
                <a16:creationId xmlns:a16="http://schemas.microsoft.com/office/drawing/2014/main" id="{9DB12307-BB65-D004-B07B-3C54A280E901}"/>
              </a:ext>
            </a:extLst>
          </p:cNvPr>
          <p:cNvSpPr>
            <a:spLocks noGrp="1"/>
          </p:cNvSpPr>
          <p:nvPr>
            <p:custDataLst>
              <p:tags r:id="rId50"/>
            </p:custDataLst>
          </p:nvPr>
        </p:nvSpPr>
        <p:spPr bwMode="gray">
          <a:xfrm>
            <a:off x="7802563" y="2479675"/>
            <a:ext cx="3063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026C83F-9BCE-48DA-86A8-9808EA227833}" type="datetime'''''1''''''''''''''''''''''3''''''''''.''9'''''''''''''''">
              <a:rPr lang="en-ZA" altLang="en-US" sz="1200" smtClean="0">
                <a:effectLst/>
                <a:latin typeface="+mn-lt"/>
                <a:cs typeface="+mn-cs"/>
              </a:rPr>
              <a:pPr marL="0" lvl="0" indent="0" algn="ctr">
                <a:spcBef>
                  <a:spcPct val="0"/>
                </a:spcBef>
                <a:spcAft>
                  <a:spcPct val="0"/>
                </a:spcAft>
                <a:buNone/>
              </a:pPr>
              <a:t>13.9</a:t>
            </a:fld>
            <a:endParaRPr lang="en-ZA" sz="1200" dirty="0">
              <a:latin typeface="+mn-lt"/>
              <a:cs typeface="+mn-cs"/>
            </a:endParaRPr>
          </a:p>
        </p:txBody>
      </p:sp>
      <p:sp>
        <p:nvSpPr>
          <p:cNvPr id="64" name="Rectangle 63">
            <a:extLst>
              <a:ext uri="{FF2B5EF4-FFF2-40B4-BE49-F238E27FC236}">
                <a16:creationId xmlns:a16="http://schemas.microsoft.com/office/drawing/2014/main" id="{DDF641A7-6C75-AAA3-798A-2731E39575D6}"/>
              </a:ext>
            </a:extLst>
          </p:cNvPr>
          <p:cNvSpPr>
            <a:spLocks noGrp="1" noChangeArrowheads="1"/>
          </p:cNvSpPr>
          <p:nvPr>
            <p:custDataLst>
              <p:tags r:id="rId51"/>
            </p:custDataLst>
          </p:nvPr>
        </p:nvSpPr>
        <p:spPr bwMode="auto">
          <a:xfrm>
            <a:off x="6573838" y="3589338"/>
            <a:ext cx="165100"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1800">
                <a:solidFill>
                  <a:srgbClr val="003896"/>
                </a:solidFill>
                <a:latin typeface="+mn-lt"/>
                <a:ea typeface="MS PGothic" pitchFamily="34" charset="-128"/>
                <a:cs typeface="+mn-cs"/>
              </a:defRPr>
            </a:lvl1pPr>
            <a:lvl2pPr marL="717550" indent="-271463"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3pPr>
            <a:lvl4pPr marL="1435100"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4pPr>
            <a:lvl5pPr marL="1793875" indent="-179388" algn="l" rtl="0" eaLnBrk="0" fontAlgn="base" hangingPunct="0">
              <a:lnSpc>
                <a:spcPct val="90000"/>
              </a:lnSpc>
              <a:spcBef>
                <a:spcPct val="100000"/>
              </a:spcBef>
              <a:spcAft>
                <a:spcPct val="0"/>
              </a:spcAft>
              <a:buClr>
                <a:srgbClr val="8C7F6D"/>
              </a:buClr>
              <a:buChar char="•"/>
              <a:defRPr sz="1600">
                <a:solidFill>
                  <a:srgbClr val="003896"/>
                </a:solidFill>
                <a:latin typeface="+mn-lt"/>
                <a:ea typeface="Arial" charset="0"/>
                <a:cs typeface="+mn-cs"/>
              </a:defRPr>
            </a:lvl5pPr>
            <a:lvl6pPr marL="2251075" indent="-179388" algn="l" rtl="0" fontAlgn="base">
              <a:lnSpc>
                <a:spcPct val="90000"/>
              </a:lnSpc>
              <a:spcBef>
                <a:spcPct val="100000"/>
              </a:spcBef>
              <a:spcAft>
                <a:spcPct val="0"/>
              </a:spcAft>
              <a:buClr>
                <a:srgbClr val="8C7F6D"/>
              </a:buClr>
              <a:buChar char="•"/>
              <a:defRPr>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a:solidFill>
                  <a:srgbClr val="003896"/>
                </a:solidFill>
                <a:latin typeface="+mn-lt"/>
                <a:cs typeface="+mn-cs"/>
              </a:defRPr>
            </a:lvl9pPr>
          </a:lstStyle>
          <a:p>
            <a:pPr marL="0" marR="0" lvl="0" indent="0" algn="r" defTabSz="914400" rtl="0" eaLnBrk="0" fontAlgn="base" latinLnBrk="0" hangingPunct="0">
              <a:lnSpc>
                <a:spcPct val="90000"/>
              </a:lnSpc>
              <a:spcBef>
                <a:spcPct val="0"/>
              </a:spcBef>
              <a:spcAft>
                <a:spcPct val="0"/>
              </a:spcAft>
              <a:buClr>
                <a:srgbClr val="8C7F6D"/>
              </a:buClr>
              <a:buSzTx/>
              <a:buFontTx/>
              <a:buNone/>
              <a:tabLst/>
              <a:defRPr/>
            </a:pPr>
            <a:fld id="{843D8270-A37E-4FCB-873D-90ADA091B125}" type="datetime'''''''2''0''24''''''''/0''''3''''''''''/''''''0''4'">
              <a:rPr kumimoji="0" lang="en-ZA" altLang="en-US" sz="1200" b="0" i="0" u="none" strike="noStrike" kern="1200" cap="none" spc="0" normalizeH="0" baseline="0" noProof="0" smtClean="0">
                <a:ln>
                  <a:noFill/>
                </a:ln>
                <a:solidFill>
                  <a:srgbClr val="1D3E88"/>
                </a:solidFill>
                <a:effectLst/>
                <a:uLnTx/>
                <a:uFillTx/>
                <a:latin typeface="Gill Sans MT"/>
                <a:ea typeface="MS PGothic" pitchFamily="34" charset="-128"/>
                <a:cs typeface="+mn-cs"/>
              </a:rPr>
              <a:pPr marL="0" marR="0" lvl="0" indent="0" algn="r" defTabSz="914400" rtl="0" eaLnBrk="0" fontAlgn="base" latinLnBrk="0" hangingPunct="0">
                <a:lnSpc>
                  <a:spcPct val="90000"/>
                </a:lnSpc>
                <a:spcBef>
                  <a:spcPct val="0"/>
                </a:spcBef>
                <a:spcAft>
                  <a:spcPct val="0"/>
                </a:spcAft>
                <a:buClr>
                  <a:srgbClr val="8C7F6D"/>
                </a:buClr>
                <a:buSzTx/>
                <a:buFontTx/>
                <a:buNone/>
                <a:tabLst/>
                <a:defRPr/>
              </a:pPr>
              <a:t>2024/03/04</a:t>
            </a:fld>
            <a:endParaRPr kumimoji="0" lang="en-ZA" altLang="en-US" sz="1200" b="0" i="0" u="none" strike="noStrike" kern="1200" cap="none" spc="0" normalizeH="0" baseline="0" noProof="0" dirty="0">
              <a:ln>
                <a:noFill/>
              </a:ln>
              <a:solidFill>
                <a:srgbClr val="1D3E88"/>
              </a:solidFill>
              <a:effectLst/>
              <a:uLnTx/>
              <a:uFillTx/>
              <a:latin typeface="Gill Sans MT"/>
              <a:ea typeface="MS PGothic" pitchFamily="34" charset="-128"/>
              <a:cs typeface="+mn-cs"/>
            </a:endParaRPr>
          </a:p>
        </p:txBody>
      </p:sp>
      <p:sp>
        <p:nvSpPr>
          <p:cNvPr id="59" name="Text Placeholder 2">
            <a:extLst>
              <a:ext uri="{FF2B5EF4-FFF2-40B4-BE49-F238E27FC236}">
                <a16:creationId xmlns:a16="http://schemas.microsoft.com/office/drawing/2014/main" id="{1682BB98-6EA0-ED11-3440-94D0EDF98EC2}"/>
              </a:ext>
            </a:extLst>
          </p:cNvPr>
          <p:cNvSpPr>
            <a:spLocks noGrp="1"/>
          </p:cNvSpPr>
          <p:nvPr>
            <p:custDataLst>
              <p:tags r:id="rId52"/>
            </p:custDataLst>
          </p:nvPr>
        </p:nvSpPr>
        <p:spPr bwMode="gray">
          <a:xfrm>
            <a:off x="8451850" y="2112963"/>
            <a:ext cx="3063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DF84F21-7A79-4A85-B7C9-D8D8F7C2AA78}" type="datetime'''''''3''''''''''''''''''''0''''''.''''''''2'''''''''">
              <a:rPr lang="en-ZA" altLang="en-US" sz="1200" smtClean="0">
                <a:solidFill>
                  <a:srgbClr val="FFFFFF"/>
                </a:solidFill>
                <a:effectLst/>
                <a:latin typeface="+mn-lt"/>
                <a:cs typeface="+mn-cs"/>
              </a:rPr>
              <a:pPr marL="0" lvl="0" indent="0" algn="ctr">
                <a:spcBef>
                  <a:spcPct val="0"/>
                </a:spcBef>
                <a:spcAft>
                  <a:spcPct val="0"/>
                </a:spcAft>
                <a:buNone/>
              </a:pPr>
              <a:t>30.2</a:t>
            </a:fld>
            <a:endParaRPr lang="en-ZA" sz="1200" dirty="0">
              <a:solidFill>
                <a:srgbClr val="FFFFFF"/>
              </a:solidFill>
              <a:latin typeface="+mn-lt"/>
              <a:cs typeface="+mn-cs"/>
            </a:endParaRPr>
          </a:p>
        </p:txBody>
      </p:sp>
      <p:sp>
        <p:nvSpPr>
          <p:cNvPr id="60" name="Text Placeholder 2">
            <a:extLst>
              <a:ext uri="{FF2B5EF4-FFF2-40B4-BE49-F238E27FC236}">
                <a16:creationId xmlns:a16="http://schemas.microsoft.com/office/drawing/2014/main" id="{2D32A5E2-E2B4-5F83-E7AD-FABED1499821}"/>
              </a:ext>
            </a:extLst>
          </p:cNvPr>
          <p:cNvSpPr>
            <a:spLocks noGrp="1"/>
          </p:cNvSpPr>
          <p:nvPr>
            <p:custDataLst>
              <p:tags r:id="rId53"/>
            </p:custDataLst>
          </p:nvPr>
        </p:nvSpPr>
        <p:spPr bwMode="gray">
          <a:xfrm>
            <a:off x="8451850" y="2441575"/>
            <a:ext cx="3063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0D078C8-6F5A-4F57-AABE-C262A85FE910}" type="datetime'''''''''''''''''''''''''13.''0'">
              <a:rPr lang="en-ZA" altLang="en-US" sz="1200" smtClean="0">
                <a:effectLst/>
                <a:latin typeface="+mn-lt"/>
                <a:cs typeface="+mn-cs"/>
              </a:rPr>
              <a:pPr marL="0" lvl="0" indent="0" algn="ctr">
                <a:spcBef>
                  <a:spcPct val="0"/>
                </a:spcBef>
                <a:spcAft>
                  <a:spcPct val="0"/>
                </a:spcAft>
                <a:buNone/>
              </a:pPr>
              <a:t>13.0</a:t>
            </a:fld>
            <a:endParaRPr lang="en-ZA" sz="1200" dirty="0">
              <a:latin typeface="+mn-lt"/>
              <a:cs typeface="+mn-cs"/>
            </a:endParaRPr>
          </a:p>
        </p:txBody>
      </p:sp>
      <p:sp>
        <p:nvSpPr>
          <p:cNvPr id="61" name="Text Placeholder 2">
            <a:extLst>
              <a:ext uri="{FF2B5EF4-FFF2-40B4-BE49-F238E27FC236}">
                <a16:creationId xmlns:a16="http://schemas.microsoft.com/office/drawing/2014/main" id="{88657D57-D7D6-A460-2694-E8140A94D70B}"/>
              </a:ext>
            </a:extLst>
          </p:cNvPr>
          <p:cNvSpPr>
            <a:spLocks noGrp="1"/>
          </p:cNvSpPr>
          <p:nvPr>
            <p:custDataLst>
              <p:tags r:id="rId54"/>
            </p:custDataLst>
          </p:nvPr>
        </p:nvSpPr>
        <p:spPr bwMode="gray">
          <a:xfrm>
            <a:off x="8451850" y="2973388"/>
            <a:ext cx="3063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2D4B9EF-9F62-4F83-BE40-3F74897BABCE}" type="datetime'''''''''''''''''''''''5''''''''''''''''''6.8'''">
              <a:rPr lang="en-ZA" altLang="en-US" sz="1200" smtClean="0">
                <a:solidFill>
                  <a:srgbClr val="FFFFFF"/>
                </a:solidFill>
                <a:effectLst/>
                <a:latin typeface="+mn-lt"/>
                <a:cs typeface="+mn-cs"/>
              </a:rPr>
              <a:pPr marL="0" lvl="0" indent="0" algn="ctr">
                <a:spcBef>
                  <a:spcPct val="0"/>
                </a:spcBef>
                <a:spcAft>
                  <a:spcPct val="0"/>
                </a:spcAft>
                <a:buNone/>
              </a:pPr>
              <a:t>56.8</a:t>
            </a:fld>
            <a:endParaRPr lang="en-ZA" sz="1200" dirty="0">
              <a:solidFill>
                <a:srgbClr val="FFFFFF"/>
              </a:solidFill>
              <a:latin typeface="+mn-lt"/>
              <a:cs typeface="+mn-cs"/>
            </a:endParaRPr>
          </a:p>
        </p:txBody>
      </p:sp>
      <p:sp>
        <p:nvSpPr>
          <p:cNvPr id="62" name="Text Placeholder 2">
            <a:extLst>
              <a:ext uri="{FF2B5EF4-FFF2-40B4-BE49-F238E27FC236}">
                <a16:creationId xmlns:a16="http://schemas.microsoft.com/office/drawing/2014/main" id="{20A4BC7F-E353-45CA-DFA8-5EB3FE52DE7C}"/>
              </a:ext>
            </a:extLst>
          </p:cNvPr>
          <p:cNvSpPr>
            <a:spLocks noGrp="1"/>
          </p:cNvSpPr>
          <p:nvPr>
            <p:custDataLst>
              <p:tags r:id="rId55"/>
            </p:custDataLst>
          </p:nvPr>
        </p:nvSpPr>
        <p:spPr bwMode="gray">
          <a:xfrm>
            <a:off x="9099550" y="2124075"/>
            <a:ext cx="3063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A3894A5-4831-4683-9E8D-37421B7FA4DE}" type="datetime'''''''''''''''''''''''''3''''''''''1''''''''''''''''''.''''5'">
              <a:rPr lang="en-ZA" altLang="en-US" sz="1200" smtClean="0">
                <a:solidFill>
                  <a:srgbClr val="FFFFFF"/>
                </a:solidFill>
                <a:effectLst/>
                <a:latin typeface="+mn-lt"/>
                <a:cs typeface="+mn-cs"/>
              </a:rPr>
              <a:pPr marL="0" lvl="0" indent="0" algn="ctr">
                <a:spcBef>
                  <a:spcPct val="0"/>
                </a:spcBef>
                <a:spcAft>
                  <a:spcPct val="0"/>
                </a:spcAft>
                <a:buNone/>
              </a:pPr>
              <a:t>31.5</a:t>
            </a:fld>
            <a:endParaRPr lang="en-ZA" sz="1200" dirty="0">
              <a:solidFill>
                <a:srgbClr val="FFFFFF"/>
              </a:solidFill>
              <a:latin typeface="+mn-lt"/>
              <a:cs typeface="+mn-cs"/>
            </a:endParaRPr>
          </a:p>
        </p:txBody>
      </p:sp>
      <p:sp>
        <p:nvSpPr>
          <p:cNvPr id="69" name="Text Placeholder 2">
            <a:extLst>
              <a:ext uri="{FF2B5EF4-FFF2-40B4-BE49-F238E27FC236}">
                <a16:creationId xmlns:a16="http://schemas.microsoft.com/office/drawing/2014/main" id="{2CC2B4F2-9553-00A2-3D78-F1609DBEA74E}"/>
              </a:ext>
            </a:extLst>
          </p:cNvPr>
          <p:cNvSpPr>
            <a:spLocks noGrp="1"/>
          </p:cNvSpPr>
          <p:nvPr>
            <p:custDataLst>
              <p:tags r:id="rId56"/>
            </p:custDataLst>
          </p:nvPr>
        </p:nvSpPr>
        <p:spPr bwMode="gray">
          <a:xfrm>
            <a:off x="9099550" y="2447925"/>
            <a:ext cx="3063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50DE97E-E72E-4D6D-8615-0ECADDFD3B20}" type="datetime'''''''''1''''''''''''''''''''''''1''''''.''1'''''''">
              <a:rPr lang="en-ZA" altLang="en-US" sz="1200" smtClean="0">
                <a:effectLst/>
                <a:latin typeface="+mn-lt"/>
                <a:cs typeface="+mn-cs"/>
              </a:rPr>
              <a:pPr marL="0" lvl="0" indent="0" algn="ctr">
                <a:spcBef>
                  <a:spcPct val="0"/>
                </a:spcBef>
                <a:spcAft>
                  <a:spcPct val="0"/>
                </a:spcAft>
                <a:buNone/>
              </a:pPr>
              <a:t>11.1</a:t>
            </a:fld>
            <a:endParaRPr lang="en-ZA" sz="1200" dirty="0">
              <a:latin typeface="+mn-lt"/>
              <a:cs typeface="+mn-cs"/>
            </a:endParaRPr>
          </a:p>
        </p:txBody>
      </p:sp>
      <p:sp>
        <p:nvSpPr>
          <p:cNvPr id="70" name="Text Placeholder 2">
            <a:extLst>
              <a:ext uri="{FF2B5EF4-FFF2-40B4-BE49-F238E27FC236}">
                <a16:creationId xmlns:a16="http://schemas.microsoft.com/office/drawing/2014/main" id="{7C4192D2-9F44-51ED-378E-78B06860686C}"/>
              </a:ext>
            </a:extLst>
          </p:cNvPr>
          <p:cNvSpPr>
            <a:spLocks noGrp="1"/>
          </p:cNvSpPr>
          <p:nvPr>
            <p:custDataLst>
              <p:tags r:id="rId57"/>
            </p:custDataLst>
          </p:nvPr>
        </p:nvSpPr>
        <p:spPr bwMode="gray">
          <a:xfrm>
            <a:off x="9099550" y="2968625"/>
            <a:ext cx="3063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B86ED3A-B890-42E3-B816-D3E95F053977}" type="datetime'5''''''''''''7''''.''''''''''''''''''''''''''''3'''">
              <a:rPr lang="en-ZA" altLang="en-US" sz="1200" smtClean="0">
                <a:solidFill>
                  <a:srgbClr val="FFFFFF"/>
                </a:solidFill>
                <a:effectLst/>
                <a:latin typeface="+mn-lt"/>
                <a:cs typeface="+mn-cs"/>
              </a:rPr>
              <a:pPr marL="0" lvl="0" indent="0" algn="ctr">
                <a:spcBef>
                  <a:spcPct val="0"/>
                </a:spcBef>
                <a:spcAft>
                  <a:spcPct val="0"/>
                </a:spcAft>
                <a:buNone/>
              </a:pPr>
              <a:t>57.3</a:t>
            </a:fld>
            <a:endParaRPr lang="en-ZA" sz="1200" dirty="0">
              <a:solidFill>
                <a:srgbClr val="FFFFFF"/>
              </a:solidFill>
              <a:latin typeface="+mn-lt"/>
              <a:cs typeface="+mn-cs"/>
            </a:endParaRPr>
          </a:p>
        </p:txBody>
      </p:sp>
      <p:sp>
        <p:nvSpPr>
          <p:cNvPr id="71" name="Text Placeholder 2">
            <a:extLst>
              <a:ext uri="{FF2B5EF4-FFF2-40B4-BE49-F238E27FC236}">
                <a16:creationId xmlns:a16="http://schemas.microsoft.com/office/drawing/2014/main" id="{145802D5-E715-3D64-4F8A-A4D56D4809F7}"/>
              </a:ext>
            </a:extLst>
          </p:cNvPr>
          <p:cNvSpPr>
            <a:spLocks noGrp="1"/>
          </p:cNvSpPr>
          <p:nvPr>
            <p:custDataLst>
              <p:tags r:id="rId58"/>
            </p:custDataLst>
          </p:nvPr>
        </p:nvSpPr>
        <p:spPr bwMode="gray">
          <a:xfrm>
            <a:off x="9748838" y="2106613"/>
            <a:ext cx="3063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E322301-7299-43EC-9A25-7905531BF6F3}" type="datetime'''''2''''''''''''''''''''''''9''''''''''.''3'''''''">
              <a:rPr lang="en-ZA" altLang="en-US" sz="1200" smtClean="0">
                <a:solidFill>
                  <a:srgbClr val="FFFFFF"/>
                </a:solidFill>
                <a:effectLst/>
                <a:latin typeface="+mn-lt"/>
                <a:cs typeface="+mn-cs"/>
              </a:rPr>
              <a:pPr marL="0" lvl="0" indent="0" algn="ctr">
                <a:spcBef>
                  <a:spcPct val="0"/>
                </a:spcBef>
                <a:spcAft>
                  <a:spcPct val="0"/>
                </a:spcAft>
                <a:buNone/>
              </a:pPr>
              <a:t>29.3</a:t>
            </a:fld>
            <a:endParaRPr lang="en-ZA" sz="1200" dirty="0">
              <a:solidFill>
                <a:srgbClr val="FFFFFF"/>
              </a:solidFill>
              <a:latin typeface="+mn-lt"/>
              <a:cs typeface="+mn-cs"/>
            </a:endParaRPr>
          </a:p>
        </p:txBody>
      </p:sp>
      <p:sp>
        <p:nvSpPr>
          <p:cNvPr id="74" name="Text Placeholder 2">
            <a:extLst>
              <a:ext uri="{FF2B5EF4-FFF2-40B4-BE49-F238E27FC236}">
                <a16:creationId xmlns:a16="http://schemas.microsoft.com/office/drawing/2014/main" id="{4056ED7F-7D06-FD0C-65F5-C41AE057F5C1}"/>
              </a:ext>
            </a:extLst>
          </p:cNvPr>
          <p:cNvSpPr>
            <a:spLocks noGrp="1"/>
          </p:cNvSpPr>
          <p:nvPr>
            <p:custDataLst>
              <p:tags r:id="rId59"/>
            </p:custDataLst>
          </p:nvPr>
        </p:nvSpPr>
        <p:spPr bwMode="gray">
          <a:xfrm>
            <a:off x="9748838" y="2420938"/>
            <a:ext cx="3063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45BBEF9-537B-4259-9FED-07B817225FE2}" type="datetime'''''''1''2''''''''''''.''''''''''''''''''''''''0'''''''''">
              <a:rPr lang="en-ZA" altLang="en-US" sz="1200" smtClean="0">
                <a:effectLst/>
                <a:latin typeface="+mn-lt"/>
                <a:cs typeface="+mn-cs"/>
              </a:rPr>
              <a:pPr marL="0" lvl="0" indent="0" algn="ctr">
                <a:spcBef>
                  <a:spcPct val="0"/>
                </a:spcBef>
                <a:spcAft>
                  <a:spcPct val="0"/>
                </a:spcAft>
                <a:buNone/>
              </a:pPr>
              <a:t>12.0</a:t>
            </a:fld>
            <a:endParaRPr lang="en-ZA" sz="1200" dirty="0">
              <a:latin typeface="+mn-lt"/>
              <a:cs typeface="+mn-cs"/>
            </a:endParaRPr>
          </a:p>
        </p:txBody>
      </p:sp>
      <p:sp>
        <p:nvSpPr>
          <p:cNvPr id="75" name="Text Placeholder 2">
            <a:extLst>
              <a:ext uri="{FF2B5EF4-FFF2-40B4-BE49-F238E27FC236}">
                <a16:creationId xmlns:a16="http://schemas.microsoft.com/office/drawing/2014/main" id="{129877D5-648A-FD13-73B4-246C0E75415E}"/>
              </a:ext>
            </a:extLst>
          </p:cNvPr>
          <p:cNvSpPr>
            <a:spLocks noGrp="1"/>
          </p:cNvSpPr>
          <p:nvPr>
            <p:custDataLst>
              <p:tags r:id="rId60"/>
            </p:custDataLst>
          </p:nvPr>
        </p:nvSpPr>
        <p:spPr bwMode="gray">
          <a:xfrm>
            <a:off x="9748838" y="2959100"/>
            <a:ext cx="3063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0AAF730-27A2-4031-9504-00699D624936}" type="datetime'58''''''''''''''''''''''''''''''''''''''''''''''.''7'''">
              <a:rPr lang="en-ZA" altLang="en-US" sz="1200" smtClean="0">
                <a:solidFill>
                  <a:srgbClr val="FFFFFF"/>
                </a:solidFill>
                <a:effectLst/>
                <a:latin typeface="+mn-lt"/>
                <a:cs typeface="+mn-cs"/>
              </a:rPr>
              <a:pPr marL="0" lvl="0" indent="0" algn="ctr">
                <a:spcBef>
                  <a:spcPct val="0"/>
                </a:spcBef>
                <a:spcAft>
                  <a:spcPct val="0"/>
                </a:spcAft>
                <a:buNone/>
              </a:pPr>
              <a:t>58.7</a:t>
            </a:fld>
            <a:endParaRPr lang="en-ZA" sz="1200" dirty="0">
              <a:solidFill>
                <a:srgbClr val="FFFFFF"/>
              </a:solidFill>
              <a:latin typeface="+mn-lt"/>
              <a:cs typeface="+mn-cs"/>
            </a:endParaRPr>
          </a:p>
        </p:txBody>
      </p:sp>
      <p:sp>
        <p:nvSpPr>
          <p:cNvPr id="76" name="Text Placeholder 2">
            <a:extLst>
              <a:ext uri="{FF2B5EF4-FFF2-40B4-BE49-F238E27FC236}">
                <a16:creationId xmlns:a16="http://schemas.microsoft.com/office/drawing/2014/main" id="{3A47EBBF-031A-DB80-9520-AFD2899C58A9}"/>
              </a:ext>
            </a:extLst>
          </p:cNvPr>
          <p:cNvSpPr>
            <a:spLocks noGrp="1"/>
          </p:cNvSpPr>
          <p:nvPr>
            <p:custDataLst>
              <p:tags r:id="rId61"/>
            </p:custDataLst>
          </p:nvPr>
        </p:nvSpPr>
        <p:spPr bwMode="gray">
          <a:xfrm>
            <a:off x="10398125" y="2109788"/>
            <a:ext cx="3063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9C132DE-A558-47AC-A4F0-350CECA143C6}" type="datetime'''''''2''9''''''''''''''''.''''''''''''''''8'''''''''''''''">
              <a:rPr lang="en-ZA" altLang="en-US" sz="1200" smtClean="0">
                <a:solidFill>
                  <a:srgbClr val="FFFFFF"/>
                </a:solidFill>
                <a:effectLst/>
                <a:latin typeface="+mn-lt"/>
                <a:cs typeface="+mn-cs"/>
              </a:rPr>
              <a:pPr marL="0" lvl="0" indent="0" algn="ctr">
                <a:spcBef>
                  <a:spcPct val="0"/>
                </a:spcBef>
                <a:spcAft>
                  <a:spcPct val="0"/>
                </a:spcAft>
                <a:buNone/>
              </a:pPr>
              <a:t>29.8</a:t>
            </a:fld>
            <a:endParaRPr lang="en-ZA" sz="1200" dirty="0">
              <a:solidFill>
                <a:srgbClr val="FFFFFF"/>
              </a:solidFill>
              <a:latin typeface="+mn-lt"/>
              <a:cs typeface="+mn-cs"/>
            </a:endParaRPr>
          </a:p>
        </p:txBody>
      </p:sp>
      <p:sp>
        <p:nvSpPr>
          <p:cNvPr id="78" name="Text Placeholder 2">
            <a:extLst>
              <a:ext uri="{FF2B5EF4-FFF2-40B4-BE49-F238E27FC236}">
                <a16:creationId xmlns:a16="http://schemas.microsoft.com/office/drawing/2014/main" id="{04ECAD9F-F093-2D7F-7034-52F139F0B475}"/>
              </a:ext>
            </a:extLst>
          </p:cNvPr>
          <p:cNvSpPr>
            <a:spLocks noGrp="1"/>
          </p:cNvSpPr>
          <p:nvPr>
            <p:custDataLst>
              <p:tags r:id="rId62"/>
            </p:custDataLst>
          </p:nvPr>
        </p:nvSpPr>
        <p:spPr bwMode="gray">
          <a:xfrm>
            <a:off x="10398125" y="2427288"/>
            <a:ext cx="3063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34E0A7B-9CA2-4D4D-AD45-2FD78534B810}" type="datetime'''''1''''''''''''1''''''''''''''''.''''''9'''''''">
              <a:rPr lang="en-ZA" altLang="en-US" sz="1200" smtClean="0">
                <a:effectLst/>
                <a:latin typeface="+mn-lt"/>
                <a:cs typeface="+mn-cs"/>
              </a:rPr>
              <a:pPr marL="0" lvl="0" indent="0" algn="ctr">
                <a:spcBef>
                  <a:spcPct val="0"/>
                </a:spcBef>
                <a:spcAft>
                  <a:spcPct val="0"/>
                </a:spcAft>
                <a:buNone/>
              </a:pPr>
              <a:t>11.9</a:t>
            </a:fld>
            <a:endParaRPr lang="en-ZA" sz="1200" dirty="0">
              <a:latin typeface="+mn-lt"/>
              <a:cs typeface="+mn-cs"/>
            </a:endParaRPr>
          </a:p>
        </p:txBody>
      </p:sp>
      <p:sp>
        <p:nvSpPr>
          <p:cNvPr id="79" name="Text Placeholder 2">
            <a:extLst>
              <a:ext uri="{FF2B5EF4-FFF2-40B4-BE49-F238E27FC236}">
                <a16:creationId xmlns:a16="http://schemas.microsoft.com/office/drawing/2014/main" id="{2B632E48-3596-492F-0911-549FE5EF1404}"/>
              </a:ext>
            </a:extLst>
          </p:cNvPr>
          <p:cNvSpPr>
            <a:spLocks noGrp="1"/>
          </p:cNvSpPr>
          <p:nvPr>
            <p:custDataLst>
              <p:tags r:id="rId63"/>
            </p:custDataLst>
          </p:nvPr>
        </p:nvSpPr>
        <p:spPr bwMode="gray">
          <a:xfrm>
            <a:off x="10398125" y="2962275"/>
            <a:ext cx="3063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AD9BD19-4EC0-46A8-90BD-7CEA3BBF6434}" type="datetime'58''.''''''''''''''''3'''">
              <a:rPr lang="en-ZA" altLang="en-US" sz="1200" smtClean="0">
                <a:solidFill>
                  <a:srgbClr val="FFFFFF"/>
                </a:solidFill>
                <a:effectLst/>
                <a:latin typeface="+mn-lt"/>
                <a:cs typeface="+mn-cs"/>
              </a:rPr>
              <a:pPr marL="0" lvl="0" indent="0" algn="ctr">
                <a:spcBef>
                  <a:spcPct val="0"/>
                </a:spcBef>
                <a:spcAft>
                  <a:spcPct val="0"/>
                </a:spcAft>
                <a:buNone/>
              </a:pPr>
              <a:t>58.3</a:t>
            </a:fld>
            <a:endParaRPr lang="en-ZA" sz="1200" dirty="0">
              <a:solidFill>
                <a:srgbClr val="FFFFFF"/>
              </a:solidFill>
              <a:latin typeface="+mn-lt"/>
              <a:cs typeface="+mn-cs"/>
            </a:endParaRPr>
          </a:p>
        </p:txBody>
      </p:sp>
      <p:sp>
        <p:nvSpPr>
          <p:cNvPr id="80" name="Text Placeholder 2">
            <a:extLst>
              <a:ext uri="{FF2B5EF4-FFF2-40B4-BE49-F238E27FC236}">
                <a16:creationId xmlns:a16="http://schemas.microsoft.com/office/drawing/2014/main" id="{5EF0143A-7A5A-5BE1-E480-0D588AF1D860}"/>
              </a:ext>
            </a:extLst>
          </p:cNvPr>
          <p:cNvSpPr>
            <a:spLocks noGrp="1"/>
          </p:cNvSpPr>
          <p:nvPr>
            <p:custDataLst>
              <p:tags r:id="rId64"/>
            </p:custDataLst>
          </p:nvPr>
        </p:nvSpPr>
        <p:spPr bwMode="gray">
          <a:xfrm>
            <a:off x="11047413" y="2101850"/>
            <a:ext cx="3063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5DCBC45-B166-4CE0-BA7A-8DAAF6930B8A}" type="datetime'''2''''''''''''''''8''''''''''''''''''''''''''''.''''''6'''">
              <a:rPr lang="en-ZA" altLang="en-US" sz="1200" smtClean="0">
                <a:solidFill>
                  <a:srgbClr val="FFFFFF"/>
                </a:solidFill>
                <a:effectLst/>
                <a:latin typeface="+mn-lt"/>
                <a:cs typeface="+mn-cs"/>
              </a:rPr>
              <a:pPr marL="0" lvl="0" indent="0" algn="ctr">
                <a:spcBef>
                  <a:spcPct val="0"/>
                </a:spcBef>
                <a:spcAft>
                  <a:spcPct val="0"/>
                </a:spcAft>
                <a:buNone/>
              </a:pPr>
              <a:t>28.6</a:t>
            </a:fld>
            <a:endParaRPr lang="en-ZA" sz="1200" dirty="0">
              <a:solidFill>
                <a:srgbClr val="FFFFFF"/>
              </a:solidFill>
              <a:latin typeface="+mn-lt"/>
              <a:cs typeface="+mn-cs"/>
            </a:endParaRPr>
          </a:p>
        </p:txBody>
      </p:sp>
      <p:sp>
        <p:nvSpPr>
          <p:cNvPr id="82" name="Text Placeholder 2">
            <a:extLst>
              <a:ext uri="{FF2B5EF4-FFF2-40B4-BE49-F238E27FC236}">
                <a16:creationId xmlns:a16="http://schemas.microsoft.com/office/drawing/2014/main" id="{8A964088-A080-E995-415D-D9131B53D2AC}"/>
              </a:ext>
            </a:extLst>
          </p:cNvPr>
          <p:cNvSpPr>
            <a:spLocks noGrp="1"/>
          </p:cNvSpPr>
          <p:nvPr>
            <p:custDataLst>
              <p:tags r:id="rId65"/>
            </p:custDataLst>
          </p:nvPr>
        </p:nvSpPr>
        <p:spPr bwMode="gray">
          <a:xfrm>
            <a:off x="11047413" y="2397125"/>
            <a:ext cx="3063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B35198D-730E-4D21-A1AC-B7F418B89DDD}" type="datetime'''10''''.''''''''''''''''''''''''''''''''''2'''''''''''">
              <a:rPr lang="en-ZA" altLang="en-US" sz="1200" smtClean="0">
                <a:effectLst/>
                <a:latin typeface="+mn-lt"/>
                <a:cs typeface="+mn-cs"/>
              </a:rPr>
              <a:pPr marL="0" lvl="0" indent="0" algn="ctr">
                <a:spcBef>
                  <a:spcPct val="0"/>
                </a:spcBef>
                <a:spcAft>
                  <a:spcPct val="0"/>
                </a:spcAft>
                <a:buNone/>
              </a:pPr>
              <a:t>10.2</a:t>
            </a:fld>
            <a:endParaRPr lang="en-ZA" sz="1200" dirty="0">
              <a:latin typeface="+mn-lt"/>
              <a:cs typeface="+mn-cs"/>
            </a:endParaRPr>
          </a:p>
        </p:txBody>
      </p:sp>
      <p:sp>
        <p:nvSpPr>
          <p:cNvPr id="83" name="Text Placeholder 2">
            <a:extLst>
              <a:ext uri="{FF2B5EF4-FFF2-40B4-BE49-F238E27FC236}">
                <a16:creationId xmlns:a16="http://schemas.microsoft.com/office/drawing/2014/main" id="{6C197760-643A-8258-0CB6-708FB07D7601}"/>
              </a:ext>
            </a:extLst>
          </p:cNvPr>
          <p:cNvSpPr>
            <a:spLocks noGrp="1"/>
          </p:cNvSpPr>
          <p:nvPr>
            <p:custDataLst>
              <p:tags r:id="rId66"/>
            </p:custDataLst>
          </p:nvPr>
        </p:nvSpPr>
        <p:spPr bwMode="gray">
          <a:xfrm>
            <a:off x="11047413" y="2940050"/>
            <a:ext cx="3063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A3315C6-600B-4A84-A737-686B5A2DC1C2}" type="datetime'''6''''''1''''''''''''''''''''''''''''''''''''''.''''''''2'''">
              <a:rPr lang="en-ZA" altLang="en-US" sz="1200" smtClean="0">
                <a:solidFill>
                  <a:srgbClr val="FFFFFF"/>
                </a:solidFill>
                <a:effectLst/>
                <a:latin typeface="+mn-lt"/>
                <a:cs typeface="+mn-cs"/>
              </a:rPr>
              <a:pPr marL="0" lvl="0" indent="0" algn="ctr">
                <a:spcBef>
                  <a:spcPct val="0"/>
                </a:spcBef>
                <a:spcAft>
                  <a:spcPct val="0"/>
                </a:spcAft>
                <a:buNone/>
              </a:pPr>
              <a:t>61.2</a:t>
            </a:fld>
            <a:endParaRPr lang="en-ZA" sz="1200" dirty="0">
              <a:solidFill>
                <a:srgbClr val="FFFFFF"/>
              </a:solidFill>
              <a:latin typeface="+mn-lt"/>
              <a:cs typeface="+mn-cs"/>
            </a:endParaRPr>
          </a:p>
        </p:txBody>
      </p:sp>
      <p:sp>
        <p:nvSpPr>
          <p:cNvPr id="57" name="Text Placeholder 2">
            <a:extLst>
              <a:ext uri="{FF2B5EF4-FFF2-40B4-BE49-F238E27FC236}">
                <a16:creationId xmlns:a16="http://schemas.microsoft.com/office/drawing/2014/main" id="{298F9FD9-90EA-D333-3080-1640137C2C75}"/>
              </a:ext>
            </a:extLst>
          </p:cNvPr>
          <p:cNvSpPr>
            <a:spLocks noGrp="1"/>
          </p:cNvSpPr>
          <p:nvPr>
            <p:custDataLst>
              <p:tags r:id="rId67"/>
            </p:custDataLst>
          </p:nvPr>
        </p:nvSpPr>
        <p:spPr bwMode="gray">
          <a:xfrm>
            <a:off x="7802563" y="2995613"/>
            <a:ext cx="3063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097F3D8-5598-4D2A-88E3-6276B444C0A9}" type="datetime'5''''''''3''''''''''''''''''''''''.''''''''''9'''''''''''''">
              <a:rPr lang="en-ZA" altLang="en-US" sz="1200" smtClean="0">
                <a:solidFill>
                  <a:srgbClr val="FFFFFF"/>
                </a:solidFill>
                <a:effectLst/>
                <a:latin typeface="+mn-lt"/>
                <a:cs typeface="+mn-cs"/>
              </a:rPr>
              <a:pPr marL="0" lvl="0" indent="0" algn="ctr">
                <a:spcBef>
                  <a:spcPct val="0"/>
                </a:spcBef>
                <a:spcAft>
                  <a:spcPct val="0"/>
                </a:spcAft>
                <a:buNone/>
              </a:pPr>
              <a:t>53.9</a:t>
            </a:fld>
            <a:endParaRPr lang="en-ZA" sz="1200" dirty="0">
              <a:solidFill>
                <a:srgbClr val="FFFFFF"/>
              </a:solidFill>
              <a:latin typeface="+mn-lt"/>
              <a:cs typeface="+mn-cs"/>
            </a:endParaRPr>
          </a:p>
        </p:txBody>
      </p:sp>
      <p:sp>
        <p:nvSpPr>
          <p:cNvPr id="305" name="TextBox 304">
            <a:extLst>
              <a:ext uri="{FF2B5EF4-FFF2-40B4-BE49-F238E27FC236}">
                <a16:creationId xmlns:a16="http://schemas.microsoft.com/office/drawing/2014/main" id="{C8B81206-2C4D-D565-CAA9-AD9623CAD96F}"/>
              </a:ext>
            </a:extLst>
          </p:cNvPr>
          <p:cNvSpPr txBox="1"/>
          <p:nvPr/>
        </p:nvSpPr>
        <p:spPr>
          <a:xfrm>
            <a:off x="16448" y="6395863"/>
            <a:ext cx="576492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3896"/>
                </a:solidFill>
                <a:effectLst/>
                <a:uLnTx/>
                <a:uFillTx/>
                <a:latin typeface="Gill Sans MT"/>
                <a:ea typeface="+mn-ea"/>
                <a:cs typeface="Arial"/>
              </a:rPr>
              <a:t>Notes: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3896"/>
                </a:solidFill>
                <a:effectLst/>
                <a:uLnTx/>
                <a:uFillTx/>
                <a:latin typeface="Gill Sans MT"/>
                <a:ea typeface="+mn-ea"/>
                <a:cs typeface="Arial"/>
              </a:rPr>
              <a:t>1: Draft numbers, still to be audited 2: unplanned losses includes OCLF; 3: Includes 1-3 March spend </a:t>
            </a:r>
          </a:p>
        </p:txBody>
      </p:sp>
      <p:sp>
        <p:nvSpPr>
          <p:cNvPr id="308" name="Oval 175">
            <a:extLst>
              <a:ext uri="{FF2B5EF4-FFF2-40B4-BE49-F238E27FC236}">
                <a16:creationId xmlns:a16="http://schemas.microsoft.com/office/drawing/2014/main" id="{49491065-B2A1-FDC9-73BB-AD04C9C05581}"/>
              </a:ext>
            </a:extLst>
          </p:cNvPr>
          <p:cNvSpPr>
            <a:spLocks noChangeArrowheads="1"/>
          </p:cNvSpPr>
          <p:nvPr>
            <p:custDataLst>
              <p:tags r:id="rId68"/>
            </p:custDataLst>
          </p:nvPr>
        </p:nvSpPr>
        <p:spPr bwMode="auto">
          <a:xfrm>
            <a:off x="9723934" y="4397260"/>
            <a:ext cx="453159" cy="373922"/>
          </a:xfrm>
          <a:prstGeom prst="ellipse">
            <a:avLst/>
          </a:prstGeom>
          <a:solidFill>
            <a:schemeClr val="tx1"/>
          </a:solidFill>
          <a:ln w="19050" algn="ctr">
            <a:solidFill>
              <a:schemeClr val="bg1"/>
            </a:solidFill>
            <a:round/>
            <a:headEnd/>
            <a:tailEnd/>
          </a:ln>
        </p:spPr>
        <p:txBody>
          <a:bodyPr vert="horz" wrap="none"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Gill Sans MT"/>
                <a:ea typeface="+mn-ea"/>
                <a:cs typeface="Arial" charset="0"/>
              </a:rPr>
              <a:t>0.4</a:t>
            </a:r>
          </a:p>
        </p:txBody>
      </p:sp>
      <p:sp>
        <p:nvSpPr>
          <p:cNvPr id="310" name="Oval 175">
            <a:extLst>
              <a:ext uri="{FF2B5EF4-FFF2-40B4-BE49-F238E27FC236}">
                <a16:creationId xmlns:a16="http://schemas.microsoft.com/office/drawing/2014/main" id="{18B0BE89-E5D5-C1A3-5B9E-1065A94FBB4E}"/>
              </a:ext>
            </a:extLst>
          </p:cNvPr>
          <p:cNvSpPr>
            <a:spLocks noChangeArrowheads="1"/>
          </p:cNvSpPr>
          <p:nvPr>
            <p:custDataLst>
              <p:tags r:id="rId69"/>
            </p:custDataLst>
          </p:nvPr>
        </p:nvSpPr>
        <p:spPr bwMode="auto">
          <a:xfrm>
            <a:off x="8419033" y="4397260"/>
            <a:ext cx="453159" cy="373922"/>
          </a:xfrm>
          <a:prstGeom prst="ellipse">
            <a:avLst/>
          </a:prstGeom>
          <a:solidFill>
            <a:schemeClr val="tx1"/>
          </a:solidFill>
          <a:ln w="19050" algn="ctr">
            <a:solidFill>
              <a:schemeClr val="bg1"/>
            </a:solidFill>
            <a:round/>
            <a:headEnd/>
            <a:tailEnd/>
          </a:ln>
        </p:spPr>
        <p:txBody>
          <a:bodyPr vert="horz" wrap="none"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Gill Sans MT"/>
                <a:ea typeface="+mn-ea"/>
                <a:cs typeface="Arial" charset="0"/>
              </a:rPr>
              <a:t>0.05</a:t>
            </a:r>
          </a:p>
        </p:txBody>
      </p:sp>
      <p:sp>
        <p:nvSpPr>
          <p:cNvPr id="343" name="Rectangle 4">
            <a:extLst>
              <a:ext uri="{FF2B5EF4-FFF2-40B4-BE49-F238E27FC236}">
                <a16:creationId xmlns:a16="http://schemas.microsoft.com/office/drawing/2014/main" id="{C3BAE671-75EB-4F44-50F3-1D10D7A78350}"/>
              </a:ext>
            </a:extLst>
          </p:cNvPr>
          <p:cNvSpPr>
            <a:spLocks noChangeArrowheads="1"/>
          </p:cNvSpPr>
          <p:nvPr>
            <p:custDataLst>
              <p:tags r:id="rId70"/>
            </p:custDataLst>
          </p:nvPr>
        </p:nvSpPr>
        <p:spPr bwMode="gray">
          <a:xfrm>
            <a:off x="6205576" y="1344614"/>
            <a:ext cx="5468900" cy="3000723"/>
          </a:xfrm>
          <a:prstGeom prst="rect">
            <a:avLst/>
          </a:prstGeom>
          <a:noFill/>
          <a:ln w="12700" algn="ctr">
            <a:solidFill>
              <a:schemeClr val="tx1"/>
            </a:solidFill>
            <a:miter lim="800000"/>
            <a:headEnd/>
            <a:tailEnd/>
          </a:ln>
          <a:effectLst/>
        </p:spPr>
        <p:txBody>
          <a:bodyPr vert="horz" wrap="none" lIns="92742" tIns="46379" rIns="92742" bIns="46379" numCol="1" anchor="ctr" anchorCtr="0" compatLnSpc="1">
            <a:prstTxWarp prst="textNoShape">
              <a:avLst/>
            </a:prstTxWarp>
            <a:noAutofit/>
          </a:bodyPr>
          <a:lstStyle/>
          <a:p>
            <a:pPr marL="0" marR="0" lvl="0" indent="0" algn="ctr" defTabSz="927433"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3896"/>
              </a:solidFill>
              <a:effectLst/>
              <a:uLnTx/>
              <a:uFillTx/>
              <a:latin typeface="Gill Sans MT"/>
              <a:ea typeface="+mn-ea"/>
              <a:cs typeface="+mn-cs"/>
            </a:endParaRPr>
          </a:p>
        </p:txBody>
      </p:sp>
      <p:sp>
        <p:nvSpPr>
          <p:cNvPr id="344" name="Rectangle 6">
            <a:extLst>
              <a:ext uri="{FF2B5EF4-FFF2-40B4-BE49-F238E27FC236}">
                <a16:creationId xmlns:a16="http://schemas.microsoft.com/office/drawing/2014/main" id="{D87B1C04-8FEA-CCA3-95F5-A717B4EF412B}"/>
              </a:ext>
            </a:extLst>
          </p:cNvPr>
          <p:cNvSpPr txBox="1">
            <a:spLocks/>
          </p:cNvSpPr>
          <p:nvPr>
            <p:custDataLst>
              <p:tags r:id="rId71"/>
            </p:custDataLst>
          </p:nvPr>
        </p:nvSpPr>
        <p:spPr bwMode="gray">
          <a:xfrm>
            <a:off x="6205575" y="1340417"/>
            <a:ext cx="5483186" cy="341559"/>
          </a:xfrm>
          <a:prstGeom prst="rect">
            <a:avLst/>
          </a:prstGeom>
          <a:solidFill>
            <a:schemeClr val="tx1"/>
          </a:solidFill>
          <a:ln w="9525">
            <a:noFill/>
            <a:miter lim="800000"/>
            <a:headEnd/>
            <a:tailEnd/>
          </a:ln>
          <a:effectLst/>
        </p:spPr>
        <p:txBody>
          <a:bodyPr vert="horz" wrap="square" lIns="73361" tIns="73361" rIns="73361" bIns="73361" numCol="1" anchor="ctr"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rgbClr val="83725B"/>
              </a:buClr>
              <a:buSzPct val="125000"/>
              <a:buFont typeface="Arial" charset="0"/>
              <a:buChar char="▪"/>
              <a:defRPr baseline="0">
                <a:latin typeface="+mn-lt"/>
              </a:defRPr>
            </a:lvl2pPr>
            <a:lvl3pPr marL="466481" lvl="2" indent="-267255" defTabSz="913526" eaLnBrk="1" hangingPunct="1">
              <a:buClr>
                <a:srgbClr val="83725B"/>
              </a:buClr>
              <a:buSzPct val="120000"/>
              <a:buFont typeface="Arial" charset="0"/>
              <a:buChar char="–"/>
              <a:defRPr baseline="0">
                <a:latin typeface="+mn-lt"/>
              </a:defRPr>
            </a:lvl3pPr>
            <a:lvl4pPr marL="626835" lvl="3" indent="-158733" defTabSz="913526" eaLnBrk="1" hangingPunct="1">
              <a:buClr>
                <a:srgbClr val="83725B"/>
              </a:buClr>
              <a:buSzPct val="120000"/>
              <a:buFont typeface="Arial" charset="0"/>
              <a:buChar char="▫"/>
              <a:defRPr baseline="0">
                <a:latin typeface="+mn-lt"/>
              </a:defRPr>
            </a:lvl4pPr>
            <a:lvl5pPr marL="765029" lvl="4" indent="-132818" defTabSz="913526" eaLnBrk="1" hangingPunct="1">
              <a:buClr>
                <a:srgbClr val="83725B"/>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99226" marR="0" lvl="2" indent="0" algn="ctr" defTabSz="904467" rtl="0" eaLnBrk="1" fontAlgn="auto" latinLnBrk="0" hangingPunct="1">
              <a:lnSpc>
                <a:spcPct val="100000"/>
              </a:lnSpc>
              <a:spcBef>
                <a:spcPts val="0"/>
              </a:spcBef>
              <a:spcAft>
                <a:spcPts val="0"/>
              </a:spcAft>
              <a:buClr>
                <a:srgbClr val="83725B"/>
              </a:buClr>
              <a:buSzPct val="120000"/>
              <a:buFont typeface="Arial" charset="0"/>
              <a:buNone/>
              <a:tabLst/>
              <a:defRPr/>
            </a:pPr>
            <a:r>
              <a:rPr kumimoji="0" lang="en-US" sz="1200" b="1" i="0" u="none" strike="noStrike" kern="1200" cap="none" spc="0" normalizeH="0" baseline="0" noProof="0" dirty="0">
                <a:ln>
                  <a:noFill/>
                </a:ln>
                <a:solidFill>
                  <a:srgbClr val="FFFFFF"/>
                </a:solidFill>
                <a:effectLst/>
                <a:uLnTx/>
                <a:uFillTx/>
                <a:latin typeface="Gill Sans MT"/>
                <a:ea typeface="+mn-ea"/>
                <a:cs typeface="Arial" panose="020B0604020202020204" pitchFamily="34" charset="0"/>
              </a:rPr>
              <a:t>Gx Weekly performance:  March – April 2024</a:t>
            </a:r>
            <a:r>
              <a:rPr kumimoji="0" lang="en-US" sz="1200" b="1" i="0" u="none" strike="noStrike" kern="1200" cap="none" spc="0" normalizeH="0" baseline="30000" noProof="0" dirty="0">
                <a:ln>
                  <a:noFill/>
                </a:ln>
                <a:solidFill>
                  <a:srgbClr val="FFFFFF"/>
                </a:solidFill>
                <a:effectLst/>
                <a:uLnTx/>
                <a:uFillTx/>
                <a:latin typeface="Gill Sans MT"/>
                <a:ea typeface="+mn-ea"/>
                <a:cs typeface="Arial" panose="020B0604020202020204" pitchFamily="34" charset="0"/>
              </a:rPr>
              <a:t>2</a:t>
            </a:r>
          </a:p>
        </p:txBody>
      </p:sp>
      <p:grpSp>
        <p:nvGrpSpPr>
          <p:cNvPr id="58" name="Group 57">
            <a:extLst>
              <a:ext uri="{FF2B5EF4-FFF2-40B4-BE49-F238E27FC236}">
                <a16:creationId xmlns:a16="http://schemas.microsoft.com/office/drawing/2014/main" id="{EDE53E5F-2707-0E73-C308-E5B05F9DE00E}"/>
              </a:ext>
            </a:extLst>
          </p:cNvPr>
          <p:cNvGrpSpPr/>
          <p:nvPr/>
        </p:nvGrpSpPr>
        <p:grpSpPr>
          <a:xfrm>
            <a:off x="5538028" y="6442212"/>
            <a:ext cx="4391724" cy="360000"/>
            <a:chOff x="2865800" y="6367199"/>
            <a:chExt cx="4391724" cy="360000"/>
          </a:xfrm>
        </p:grpSpPr>
        <p:sp>
          <p:nvSpPr>
            <p:cNvPr id="72" name="Oval 175">
              <a:extLst>
                <a:ext uri="{FF2B5EF4-FFF2-40B4-BE49-F238E27FC236}">
                  <a16:creationId xmlns:a16="http://schemas.microsoft.com/office/drawing/2014/main" id="{B4386447-6BE7-D8C5-5AAB-191E75FE587B}"/>
                </a:ext>
              </a:extLst>
            </p:cNvPr>
            <p:cNvSpPr>
              <a:spLocks noChangeArrowheads="1"/>
            </p:cNvSpPr>
            <p:nvPr>
              <p:custDataLst>
                <p:tags r:id="rId87"/>
              </p:custDataLst>
            </p:nvPr>
          </p:nvSpPr>
          <p:spPr bwMode="auto">
            <a:xfrm>
              <a:off x="2865800" y="6367199"/>
              <a:ext cx="360000" cy="360000"/>
            </a:xfrm>
            <a:prstGeom prst="ellipse">
              <a:avLst/>
            </a:prstGeom>
            <a:solidFill>
              <a:schemeClr val="tx1"/>
            </a:solidFill>
            <a:ln w="19050" algn="ctr">
              <a:solidFill>
                <a:schemeClr val="bg1"/>
              </a:solidFill>
              <a:round/>
              <a:headEnd/>
              <a:tailEnd/>
            </a:ln>
          </p:spPr>
          <p:txBody>
            <a:bodyPr wrap="none"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Gill Sans MT"/>
                  <a:ea typeface="+mn-ea"/>
                  <a:cs typeface="Arial" charset="0"/>
                </a:rPr>
                <a:t>xx</a:t>
              </a:r>
            </a:p>
          </p:txBody>
        </p:sp>
        <p:sp>
          <p:nvSpPr>
            <p:cNvPr id="77" name="TextBox 76">
              <a:extLst>
                <a:ext uri="{FF2B5EF4-FFF2-40B4-BE49-F238E27FC236}">
                  <a16:creationId xmlns:a16="http://schemas.microsoft.com/office/drawing/2014/main" id="{DD75AC51-B85A-F0D8-7B2A-831A708DD787}"/>
                </a:ext>
              </a:extLst>
            </p:cNvPr>
            <p:cNvSpPr txBox="1"/>
            <p:nvPr/>
          </p:nvSpPr>
          <p:spPr>
            <a:xfrm>
              <a:off x="3197463" y="6430991"/>
              <a:ext cx="406006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prstClr val="white">
                    <a:lumMod val="50000"/>
                  </a:prstClr>
                </a:buClr>
                <a:buSzTx/>
                <a:buFontTx/>
                <a:buNone/>
                <a:tabLst/>
                <a:defRPr/>
              </a:pPr>
              <a:r>
                <a:rPr kumimoji="0" lang="en-ZA" sz="1000" b="0" i="0" u="none" strike="noStrike" kern="1200" cap="none" spc="0" normalizeH="0" baseline="0" noProof="0" dirty="0">
                  <a:ln>
                    <a:noFill/>
                  </a:ln>
                  <a:solidFill>
                    <a:srgbClr val="003896"/>
                  </a:solidFill>
                  <a:effectLst/>
                  <a:uLnTx/>
                  <a:uFillTx/>
                  <a:latin typeface="Gill Sans MT"/>
                  <a:ea typeface="+mn-ea"/>
                  <a:cs typeface="+mn-cs"/>
                </a:rPr>
                <a:t>Denotes Eskom and IPP OCGTs MTD and WTD actual costs</a:t>
              </a:r>
            </a:p>
          </p:txBody>
        </p:sp>
      </p:grpSp>
      <p:sp>
        <p:nvSpPr>
          <p:cNvPr id="63" name="Oval 175">
            <a:extLst>
              <a:ext uri="{FF2B5EF4-FFF2-40B4-BE49-F238E27FC236}">
                <a16:creationId xmlns:a16="http://schemas.microsoft.com/office/drawing/2014/main" id="{3EE799DE-A132-4D35-1E21-2107C160B800}"/>
              </a:ext>
            </a:extLst>
          </p:cNvPr>
          <p:cNvSpPr>
            <a:spLocks noChangeArrowheads="1"/>
          </p:cNvSpPr>
          <p:nvPr>
            <p:custDataLst>
              <p:tags r:id="rId72"/>
            </p:custDataLst>
          </p:nvPr>
        </p:nvSpPr>
        <p:spPr bwMode="auto">
          <a:xfrm>
            <a:off x="6453765" y="4397260"/>
            <a:ext cx="453159" cy="373922"/>
          </a:xfrm>
          <a:prstGeom prst="ellipse">
            <a:avLst/>
          </a:prstGeom>
          <a:solidFill>
            <a:schemeClr val="tx1"/>
          </a:solidFill>
          <a:ln w="19050" algn="ctr">
            <a:solidFill>
              <a:schemeClr val="bg1"/>
            </a:solidFill>
            <a:round/>
            <a:headEnd/>
            <a:tailEnd/>
          </a:ln>
        </p:spPr>
        <p:txBody>
          <a:bodyPr vert="horz" wrap="none"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Gill Sans MT"/>
                <a:ea typeface="+mn-ea"/>
                <a:cs typeface="Arial" charset="0"/>
              </a:rPr>
              <a:t>1.2</a:t>
            </a:r>
          </a:p>
        </p:txBody>
      </p:sp>
      <p:sp>
        <p:nvSpPr>
          <p:cNvPr id="65" name="Oval 175">
            <a:extLst>
              <a:ext uri="{FF2B5EF4-FFF2-40B4-BE49-F238E27FC236}">
                <a16:creationId xmlns:a16="http://schemas.microsoft.com/office/drawing/2014/main" id="{53BE81E4-3714-AA9B-B8C0-37BD7EAFA476}"/>
              </a:ext>
            </a:extLst>
          </p:cNvPr>
          <p:cNvSpPr>
            <a:spLocks noChangeArrowheads="1"/>
          </p:cNvSpPr>
          <p:nvPr>
            <p:custDataLst>
              <p:tags r:id="rId73"/>
            </p:custDataLst>
          </p:nvPr>
        </p:nvSpPr>
        <p:spPr bwMode="auto">
          <a:xfrm>
            <a:off x="7108355" y="4397260"/>
            <a:ext cx="453159" cy="373922"/>
          </a:xfrm>
          <a:prstGeom prst="ellipse">
            <a:avLst/>
          </a:prstGeom>
          <a:solidFill>
            <a:schemeClr val="tx1"/>
          </a:solidFill>
          <a:ln w="19050" algn="ctr">
            <a:solidFill>
              <a:schemeClr val="bg1"/>
            </a:solidFill>
            <a:round/>
            <a:headEnd/>
            <a:tailEnd/>
          </a:ln>
        </p:spPr>
        <p:txBody>
          <a:bodyPr vert="horz" wrap="none"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Gill Sans MT"/>
                <a:ea typeface="+mn-ea"/>
                <a:cs typeface="Arial" charset="0"/>
              </a:rPr>
              <a:t>0.8</a:t>
            </a:r>
          </a:p>
        </p:txBody>
      </p:sp>
      <p:sp>
        <p:nvSpPr>
          <p:cNvPr id="66" name="Oval 175">
            <a:extLst>
              <a:ext uri="{FF2B5EF4-FFF2-40B4-BE49-F238E27FC236}">
                <a16:creationId xmlns:a16="http://schemas.microsoft.com/office/drawing/2014/main" id="{A6A0D326-9345-5093-9035-B24A1749D769}"/>
              </a:ext>
            </a:extLst>
          </p:cNvPr>
          <p:cNvSpPr>
            <a:spLocks noChangeArrowheads="1"/>
          </p:cNvSpPr>
          <p:nvPr>
            <p:custDataLst>
              <p:tags r:id="rId74"/>
            </p:custDataLst>
          </p:nvPr>
        </p:nvSpPr>
        <p:spPr bwMode="auto">
          <a:xfrm>
            <a:off x="7773219" y="4397260"/>
            <a:ext cx="453159" cy="373922"/>
          </a:xfrm>
          <a:prstGeom prst="ellipse">
            <a:avLst/>
          </a:prstGeom>
          <a:solidFill>
            <a:schemeClr val="tx1"/>
          </a:solidFill>
          <a:ln w="19050" algn="ctr">
            <a:solidFill>
              <a:schemeClr val="bg1"/>
            </a:solidFill>
            <a:round/>
            <a:headEnd/>
            <a:tailEnd/>
          </a:ln>
        </p:spPr>
        <p:txBody>
          <a:bodyPr vert="horz" wrap="none"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Gill Sans MT"/>
                <a:ea typeface="+mn-ea"/>
                <a:cs typeface="Arial" charset="0"/>
              </a:rPr>
              <a:t>1.2</a:t>
            </a:r>
          </a:p>
        </p:txBody>
      </p:sp>
      <p:sp>
        <p:nvSpPr>
          <p:cNvPr id="67" name="Oval 175">
            <a:extLst>
              <a:ext uri="{FF2B5EF4-FFF2-40B4-BE49-F238E27FC236}">
                <a16:creationId xmlns:a16="http://schemas.microsoft.com/office/drawing/2014/main" id="{F644B41E-8021-D7E0-BD6B-FBF1EB9F5375}"/>
              </a:ext>
            </a:extLst>
          </p:cNvPr>
          <p:cNvSpPr>
            <a:spLocks noChangeArrowheads="1"/>
          </p:cNvSpPr>
          <p:nvPr>
            <p:custDataLst>
              <p:tags r:id="rId75"/>
            </p:custDataLst>
          </p:nvPr>
        </p:nvSpPr>
        <p:spPr bwMode="auto">
          <a:xfrm>
            <a:off x="9074373" y="4397260"/>
            <a:ext cx="453159" cy="373922"/>
          </a:xfrm>
          <a:prstGeom prst="ellipse">
            <a:avLst/>
          </a:prstGeom>
          <a:solidFill>
            <a:schemeClr val="tx1"/>
          </a:solidFill>
          <a:ln w="19050" algn="ctr">
            <a:solidFill>
              <a:schemeClr val="bg1"/>
            </a:solidFill>
            <a:round/>
            <a:headEnd/>
            <a:tailEnd/>
          </a:ln>
        </p:spPr>
        <p:txBody>
          <a:bodyPr vert="horz" wrap="none"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Gill Sans MT"/>
                <a:ea typeface="+mn-ea"/>
                <a:cs typeface="Arial" charset="0"/>
              </a:rPr>
              <a:t>0.04</a:t>
            </a:r>
          </a:p>
        </p:txBody>
      </p:sp>
      <p:sp>
        <p:nvSpPr>
          <p:cNvPr id="68" name="Oval 175">
            <a:extLst>
              <a:ext uri="{FF2B5EF4-FFF2-40B4-BE49-F238E27FC236}">
                <a16:creationId xmlns:a16="http://schemas.microsoft.com/office/drawing/2014/main" id="{2F9D1711-31AE-9F54-5D6F-B2BD99B3CC7C}"/>
              </a:ext>
            </a:extLst>
          </p:cNvPr>
          <p:cNvSpPr>
            <a:spLocks noChangeArrowheads="1"/>
          </p:cNvSpPr>
          <p:nvPr>
            <p:custDataLst>
              <p:tags r:id="rId76"/>
            </p:custDataLst>
          </p:nvPr>
        </p:nvSpPr>
        <p:spPr bwMode="auto">
          <a:xfrm>
            <a:off x="10360224" y="4397260"/>
            <a:ext cx="453159" cy="373922"/>
          </a:xfrm>
          <a:prstGeom prst="ellipse">
            <a:avLst/>
          </a:prstGeom>
          <a:solidFill>
            <a:schemeClr val="tx1"/>
          </a:solidFill>
          <a:ln w="19050" algn="ctr">
            <a:solidFill>
              <a:schemeClr val="bg1"/>
            </a:solidFill>
            <a:round/>
            <a:headEnd/>
            <a:tailEnd/>
          </a:ln>
        </p:spPr>
        <p:txBody>
          <a:bodyPr vert="horz" wrap="none"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Gill Sans MT"/>
                <a:ea typeface="+mn-ea"/>
                <a:cs typeface="Arial" charset="0"/>
              </a:rPr>
              <a:t>0.45</a:t>
            </a:r>
          </a:p>
        </p:txBody>
      </p:sp>
      <p:sp>
        <p:nvSpPr>
          <p:cNvPr id="5" name="Oval 175">
            <a:extLst>
              <a:ext uri="{FF2B5EF4-FFF2-40B4-BE49-F238E27FC236}">
                <a16:creationId xmlns:a16="http://schemas.microsoft.com/office/drawing/2014/main" id="{641C2EDD-E269-7DC4-35CE-BB09427DD317}"/>
              </a:ext>
            </a:extLst>
          </p:cNvPr>
          <p:cNvSpPr>
            <a:spLocks noChangeArrowheads="1"/>
          </p:cNvSpPr>
          <p:nvPr>
            <p:custDataLst>
              <p:tags r:id="rId77"/>
            </p:custDataLst>
          </p:nvPr>
        </p:nvSpPr>
        <p:spPr bwMode="auto">
          <a:xfrm>
            <a:off x="11018429" y="4397260"/>
            <a:ext cx="453159" cy="373922"/>
          </a:xfrm>
          <a:prstGeom prst="ellipse">
            <a:avLst/>
          </a:prstGeom>
          <a:solidFill>
            <a:schemeClr val="tx1"/>
          </a:solidFill>
          <a:ln w="19050" algn="ctr">
            <a:solidFill>
              <a:schemeClr val="bg1"/>
            </a:solidFill>
            <a:round/>
            <a:headEnd/>
            <a:tailEnd/>
          </a:ln>
        </p:spPr>
        <p:txBody>
          <a:bodyPr vert="horz" wrap="none"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Gill Sans MT"/>
                <a:ea typeface="+mn-ea"/>
                <a:cs typeface="Arial" charset="0"/>
              </a:rPr>
              <a:t>0.46</a:t>
            </a:r>
          </a:p>
        </p:txBody>
      </p:sp>
      <p:sp>
        <p:nvSpPr>
          <p:cNvPr id="35" name="TextBox 34">
            <a:extLst>
              <a:ext uri="{FF2B5EF4-FFF2-40B4-BE49-F238E27FC236}">
                <a16:creationId xmlns:a16="http://schemas.microsoft.com/office/drawing/2014/main" id="{0CB896B4-4946-F6EC-B081-BF8B61FEB9DE}"/>
              </a:ext>
            </a:extLst>
          </p:cNvPr>
          <p:cNvSpPr txBox="1"/>
          <p:nvPr/>
        </p:nvSpPr>
        <p:spPr>
          <a:xfrm>
            <a:off x="278868" y="5539486"/>
            <a:ext cx="11658432" cy="815608"/>
          </a:xfrm>
          <a:prstGeom prst="rect">
            <a:avLst/>
          </a:prstGeom>
          <a:solidFill>
            <a:schemeClr val="bg1"/>
          </a:solidFill>
          <a:ln>
            <a:solidFill>
              <a:schemeClr val="tx1"/>
            </a:solidFill>
          </a:ln>
        </p:spPr>
        <p:txBody>
          <a:bodyPr wrap="square" rtlCol="0">
            <a:spAutoFit/>
          </a:bodyPr>
          <a:lstStyle/>
          <a:p>
            <a:pPr marL="176213" marR="0" lvl="0" indent="-176213"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Eskom’s </a:t>
            </a:r>
            <a:r>
              <a:rPr kumimoji="0" lang="en-US" sz="14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plant availability </a:t>
            </a:r>
            <a:r>
              <a:rPr kumimoji="0" lang="en-US" sz="14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has been </a:t>
            </a:r>
            <a:r>
              <a:rPr kumimoji="0" lang="en-US" sz="14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trending upwards</a:t>
            </a:r>
            <a:r>
              <a:rPr kumimoji="0" lang="en-US" sz="14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 especially for </a:t>
            </a:r>
            <a:r>
              <a:rPr kumimoji="0" lang="en-US" sz="14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Mar and Apr 2024</a:t>
            </a:r>
            <a:r>
              <a:rPr kumimoji="0" lang="en-US" sz="14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 supported by </a:t>
            </a:r>
            <a:r>
              <a:rPr kumimoji="0" lang="en-US" sz="14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decreasing unplanned losses</a:t>
            </a:r>
          </a:p>
          <a:p>
            <a:pPr marL="176213" marR="0" lvl="0" indent="-176213"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The increased availability has supported </a:t>
            </a:r>
            <a:r>
              <a:rPr kumimoji="0" lang="en-US" sz="14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decreasing spend </a:t>
            </a:r>
            <a:r>
              <a:rPr kumimoji="0" lang="en-US" sz="14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on </a:t>
            </a:r>
            <a:r>
              <a:rPr kumimoji="0" lang="en-US" sz="14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expensive OCGT generation </a:t>
            </a:r>
          </a:p>
          <a:p>
            <a:pPr marL="176213" marR="0" lvl="0" indent="-176213"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OCGT are part of the energy mix utilized for meeting peak demand as required by the</a:t>
            </a:r>
            <a:r>
              <a:rPr lang="en-US" sz="1400" dirty="0">
                <a:solidFill>
                  <a:srgbClr val="003896"/>
                </a:solidFill>
                <a:latin typeface="Gill Sans MT" panose="020B0502020104020203" pitchFamily="34" charset="0"/>
              </a:rPr>
              <a:t> system operator</a:t>
            </a:r>
            <a:endParaRPr kumimoji="0" lang="en-US" sz="1400" b="0" i="0" u="none" strike="noStrike" kern="1200" cap="none" spc="0" normalizeH="0" baseline="30000" noProof="0" dirty="0">
              <a:ln>
                <a:noFill/>
              </a:ln>
              <a:solidFill>
                <a:srgbClr val="003896"/>
              </a:solidFill>
              <a:effectLst/>
              <a:uLnTx/>
              <a:uFillTx/>
              <a:latin typeface="Gill Sans MT" panose="020B0502020104020203" pitchFamily="34" charset="0"/>
              <a:ea typeface="+mn-ea"/>
              <a:cs typeface="+mn-cs"/>
            </a:endParaRPr>
          </a:p>
        </p:txBody>
      </p:sp>
      <p:sp>
        <p:nvSpPr>
          <p:cNvPr id="81" name="Slide Number Placeholder 2">
            <a:extLst>
              <a:ext uri="{FF2B5EF4-FFF2-40B4-BE49-F238E27FC236}">
                <a16:creationId xmlns:a16="http://schemas.microsoft.com/office/drawing/2014/main" id="{0FF17BA9-F0BC-40C7-D453-83E6D7E4F015}"/>
              </a:ext>
            </a:extLst>
          </p:cNvPr>
          <p:cNvSpPr txBox="1">
            <a:spLocks/>
          </p:cNvSpPr>
          <p:nvPr/>
        </p:nvSpPr>
        <p:spPr bwMode="auto">
          <a:xfrm>
            <a:off x="9917762" y="6644449"/>
            <a:ext cx="2201333" cy="157162"/>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defPPr>
              <a:defRPr lang="en-US"/>
            </a:defPPr>
            <a:lvl1pPr marL="0" algn="r" defTabSz="914400" rtl="0" eaLnBrk="1" latinLnBrk="0" hangingPunct="1">
              <a:defRPr sz="1000" b="0" kern="1200">
                <a:solidFill>
                  <a:srgbClr val="83725B"/>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89FE0E7-7167-4063-A87A-CCAC892E8D26}" type="slidenum">
              <a:rPr kumimoji="0" lang="en-ZA" sz="1000" b="0" i="0" u="none" strike="noStrike" kern="1200" cap="none" spc="0" normalizeH="0" baseline="0" noProof="0" smtClean="0">
                <a:ln>
                  <a:noFill/>
                </a:ln>
                <a:solidFill>
                  <a:srgbClr val="83725B"/>
                </a:solidFill>
                <a:effectLst/>
                <a:uLnTx/>
                <a:uFillTx/>
                <a:latin typeface="Gill Sans MT" panose="020B0502020104020203"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ZA" sz="1000" b="0" i="0" u="none" strike="noStrike" kern="1200" cap="none" spc="0" normalizeH="0" baseline="0" noProof="0" dirty="0">
              <a:ln>
                <a:noFill/>
              </a:ln>
              <a:solidFill>
                <a:srgbClr val="83725B"/>
              </a:solidFill>
              <a:effectLst/>
              <a:uLnTx/>
              <a:uFillTx/>
              <a:latin typeface="Gill Sans MT" panose="020B0502020104020203" pitchFamily="34" charset="0"/>
              <a:ea typeface="+mn-ea"/>
              <a:cs typeface="Arial" pitchFamily="34" charset="0"/>
            </a:endParaRPr>
          </a:p>
        </p:txBody>
      </p:sp>
      <p:sp>
        <p:nvSpPr>
          <p:cNvPr id="27" name="TextBox 26">
            <a:extLst>
              <a:ext uri="{FF2B5EF4-FFF2-40B4-BE49-F238E27FC236}">
                <a16:creationId xmlns:a16="http://schemas.microsoft.com/office/drawing/2014/main" id="{58D47C52-5BF4-5B6F-7305-2AF28038AEF6}"/>
              </a:ext>
            </a:extLst>
          </p:cNvPr>
          <p:cNvSpPr txBox="1"/>
          <p:nvPr>
            <p:custDataLst>
              <p:tags r:id="rId78"/>
            </p:custDataLst>
          </p:nvPr>
        </p:nvSpPr>
        <p:spPr>
          <a:xfrm>
            <a:off x="-43049" y="5083561"/>
            <a:ext cx="1070381" cy="338473"/>
          </a:xfrm>
          <a:prstGeom prst="rect">
            <a:avLst/>
          </a:prstGeom>
          <a:noFill/>
        </p:spPr>
        <p:txBody>
          <a:bodyPr wrap="square" lIns="91352" tIns="45680" rIns="91352" bIns="45680" rtlCol="0">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a:ln>
                  <a:noFill/>
                </a:ln>
                <a:solidFill>
                  <a:srgbClr val="003896"/>
                </a:solidFill>
                <a:effectLst/>
                <a:uLnTx/>
                <a:uFillTx/>
                <a:latin typeface="Gill Sans MT"/>
                <a:ea typeface="+mn-ea"/>
                <a:cs typeface="Arial" charset="0"/>
              </a:rPr>
              <a:t>R’bn</a:t>
            </a:r>
            <a:r>
              <a:rPr kumimoji="0" lang="en-US" sz="1600" b="1" i="0" u="none" strike="noStrike" kern="1200" cap="none" spc="0" normalizeH="0" baseline="30000" noProof="0" dirty="0">
                <a:ln>
                  <a:noFill/>
                </a:ln>
                <a:solidFill>
                  <a:srgbClr val="003896"/>
                </a:solidFill>
                <a:effectLst/>
                <a:uLnTx/>
                <a:uFillTx/>
                <a:latin typeface="Gill Sans MT"/>
                <a:ea typeface="+mn-ea"/>
                <a:cs typeface="Arial" charset="0"/>
              </a:rPr>
              <a:t>1</a:t>
            </a:r>
          </a:p>
        </p:txBody>
      </p:sp>
      <p:sp>
        <p:nvSpPr>
          <p:cNvPr id="30" name="Oval 175">
            <a:extLst>
              <a:ext uri="{FF2B5EF4-FFF2-40B4-BE49-F238E27FC236}">
                <a16:creationId xmlns:a16="http://schemas.microsoft.com/office/drawing/2014/main" id="{822D6A01-E700-7F7A-1436-19D89D631254}"/>
              </a:ext>
            </a:extLst>
          </p:cNvPr>
          <p:cNvSpPr>
            <a:spLocks noChangeArrowheads="1"/>
          </p:cNvSpPr>
          <p:nvPr>
            <p:custDataLst>
              <p:tags r:id="rId79"/>
            </p:custDataLst>
          </p:nvPr>
        </p:nvSpPr>
        <p:spPr bwMode="auto">
          <a:xfrm>
            <a:off x="2495105" y="5071541"/>
            <a:ext cx="499341" cy="419581"/>
          </a:xfrm>
          <a:prstGeom prst="ellipse">
            <a:avLst/>
          </a:prstGeom>
          <a:solidFill>
            <a:schemeClr val="tx1"/>
          </a:solidFill>
          <a:ln w="19050" algn="ctr">
            <a:solidFill>
              <a:schemeClr val="bg1"/>
            </a:solidFill>
            <a:round/>
            <a:headEnd/>
            <a:tailEnd/>
          </a:ln>
        </p:spPr>
        <p:txBody>
          <a:bodyPr vert="horz" wrap="none"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Gill Sans MT"/>
                <a:ea typeface="+mn-ea"/>
                <a:cs typeface="Arial" charset="0"/>
              </a:rPr>
              <a:t>4.2</a:t>
            </a:r>
          </a:p>
        </p:txBody>
      </p:sp>
      <p:sp>
        <p:nvSpPr>
          <p:cNvPr id="31" name="Oval 175">
            <a:extLst>
              <a:ext uri="{FF2B5EF4-FFF2-40B4-BE49-F238E27FC236}">
                <a16:creationId xmlns:a16="http://schemas.microsoft.com/office/drawing/2014/main" id="{FF0E66B6-A10F-2F4B-D60C-448C031177C5}"/>
              </a:ext>
            </a:extLst>
          </p:cNvPr>
          <p:cNvSpPr>
            <a:spLocks noChangeArrowheads="1"/>
          </p:cNvSpPr>
          <p:nvPr>
            <p:custDataLst>
              <p:tags r:id="rId80"/>
            </p:custDataLst>
          </p:nvPr>
        </p:nvSpPr>
        <p:spPr bwMode="auto">
          <a:xfrm>
            <a:off x="1597959" y="5065323"/>
            <a:ext cx="499341" cy="419581"/>
          </a:xfrm>
          <a:prstGeom prst="ellipse">
            <a:avLst/>
          </a:prstGeom>
          <a:solidFill>
            <a:schemeClr val="tx1"/>
          </a:solidFill>
          <a:ln w="19050" algn="ctr">
            <a:solidFill>
              <a:schemeClr val="bg1"/>
            </a:solidFill>
            <a:round/>
            <a:headEnd/>
            <a:tailEnd/>
          </a:ln>
        </p:spPr>
        <p:txBody>
          <a:bodyPr vert="horz" wrap="none"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Gill Sans MT"/>
                <a:ea typeface="+mn-ea"/>
                <a:cs typeface="Arial" charset="0"/>
              </a:rPr>
              <a:t>3.1</a:t>
            </a:r>
          </a:p>
        </p:txBody>
      </p:sp>
      <p:sp>
        <p:nvSpPr>
          <p:cNvPr id="33" name="Oval 175">
            <a:extLst>
              <a:ext uri="{FF2B5EF4-FFF2-40B4-BE49-F238E27FC236}">
                <a16:creationId xmlns:a16="http://schemas.microsoft.com/office/drawing/2014/main" id="{90E6B8E7-304B-3AC6-5350-995770DF6266}"/>
              </a:ext>
            </a:extLst>
          </p:cNvPr>
          <p:cNvSpPr>
            <a:spLocks noChangeArrowheads="1"/>
          </p:cNvSpPr>
          <p:nvPr>
            <p:custDataLst>
              <p:tags r:id="rId81"/>
            </p:custDataLst>
          </p:nvPr>
        </p:nvSpPr>
        <p:spPr bwMode="auto">
          <a:xfrm>
            <a:off x="3373968" y="5066895"/>
            <a:ext cx="499341" cy="419581"/>
          </a:xfrm>
          <a:prstGeom prst="ellipse">
            <a:avLst/>
          </a:prstGeom>
          <a:solidFill>
            <a:schemeClr val="tx1"/>
          </a:solidFill>
          <a:ln w="19050" algn="ctr">
            <a:solidFill>
              <a:schemeClr val="bg1"/>
            </a:solidFill>
            <a:round/>
            <a:headEnd/>
            <a:tailEnd/>
          </a:ln>
        </p:spPr>
        <p:txBody>
          <a:bodyPr vert="horz" wrap="none"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Gill Sans MT"/>
                <a:ea typeface="+mn-ea"/>
                <a:cs typeface="Arial" charset="0"/>
              </a:rPr>
              <a:t>2.3</a:t>
            </a:r>
          </a:p>
        </p:txBody>
      </p:sp>
      <p:sp>
        <p:nvSpPr>
          <p:cNvPr id="34" name="Oval 175">
            <a:extLst>
              <a:ext uri="{FF2B5EF4-FFF2-40B4-BE49-F238E27FC236}">
                <a16:creationId xmlns:a16="http://schemas.microsoft.com/office/drawing/2014/main" id="{C5BE9D67-3FE8-0714-C4D6-2C5D5B932D47}"/>
              </a:ext>
            </a:extLst>
          </p:cNvPr>
          <p:cNvSpPr>
            <a:spLocks noChangeArrowheads="1"/>
          </p:cNvSpPr>
          <p:nvPr>
            <p:custDataLst>
              <p:tags r:id="rId82"/>
            </p:custDataLst>
          </p:nvPr>
        </p:nvSpPr>
        <p:spPr bwMode="auto">
          <a:xfrm>
            <a:off x="4274867" y="5066895"/>
            <a:ext cx="499341" cy="419581"/>
          </a:xfrm>
          <a:prstGeom prst="ellipse">
            <a:avLst/>
          </a:prstGeom>
          <a:solidFill>
            <a:schemeClr val="tx1"/>
          </a:solidFill>
          <a:ln w="19050" algn="ctr">
            <a:solidFill>
              <a:schemeClr val="bg1"/>
            </a:solidFill>
            <a:round/>
            <a:headEnd/>
            <a:tailEnd/>
          </a:ln>
        </p:spPr>
        <p:txBody>
          <a:bodyPr vert="horz" wrap="none"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Gill Sans MT"/>
                <a:ea typeface="+mn-ea"/>
                <a:cs typeface="Arial" charset="0"/>
              </a:rPr>
              <a:t>3.1</a:t>
            </a:r>
          </a:p>
        </p:txBody>
      </p:sp>
      <p:sp>
        <p:nvSpPr>
          <p:cNvPr id="37" name="Oval 175">
            <a:extLst>
              <a:ext uri="{FF2B5EF4-FFF2-40B4-BE49-F238E27FC236}">
                <a16:creationId xmlns:a16="http://schemas.microsoft.com/office/drawing/2014/main" id="{15407204-C789-5A56-6562-90908E59357E}"/>
              </a:ext>
            </a:extLst>
          </p:cNvPr>
          <p:cNvSpPr>
            <a:spLocks noChangeArrowheads="1"/>
          </p:cNvSpPr>
          <p:nvPr>
            <p:custDataLst>
              <p:tags r:id="rId83"/>
            </p:custDataLst>
          </p:nvPr>
        </p:nvSpPr>
        <p:spPr bwMode="auto">
          <a:xfrm>
            <a:off x="5158864" y="5066895"/>
            <a:ext cx="499341" cy="419581"/>
          </a:xfrm>
          <a:prstGeom prst="ellipse">
            <a:avLst/>
          </a:prstGeom>
          <a:solidFill>
            <a:schemeClr val="tx1"/>
          </a:solidFill>
          <a:ln w="19050" algn="ctr">
            <a:solidFill>
              <a:schemeClr val="bg1"/>
            </a:solidFill>
            <a:round/>
            <a:headEnd/>
            <a:tailEnd/>
          </a:ln>
        </p:spPr>
        <p:txBody>
          <a:bodyPr vert="horz" wrap="none"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Gill Sans MT"/>
                <a:ea typeface="+mn-ea"/>
                <a:cs typeface="Arial" charset="0"/>
              </a:rPr>
              <a:t>2.1</a:t>
            </a:r>
          </a:p>
        </p:txBody>
      </p:sp>
      <p:sp>
        <p:nvSpPr>
          <p:cNvPr id="100" name="Left Brace 99">
            <a:extLst>
              <a:ext uri="{FF2B5EF4-FFF2-40B4-BE49-F238E27FC236}">
                <a16:creationId xmlns:a16="http://schemas.microsoft.com/office/drawing/2014/main" id="{44BE2B8D-09E1-4692-B1F1-D4C41037C950}"/>
              </a:ext>
            </a:extLst>
          </p:cNvPr>
          <p:cNvSpPr/>
          <p:nvPr/>
        </p:nvSpPr>
        <p:spPr>
          <a:xfrm rot="16200000">
            <a:off x="7499043" y="3639787"/>
            <a:ext cx="276926" cy="246071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solidFill>
                <a:schemeClr val="bg1"/>
              </a:solidFill>
            </a:endParaRPr>
          </a:p>
        </p:txBody>
      </p:sp>
      <p:sp>
        <p:nvSpPr>
          <p:cNvPr id="103" name="Left Brace 102">
            <a:extLst>
              <a:ext uri="{FF2B5EF4-FFF2-40B4-BE49-F238E27FC236}">
                <a16:creationId xmlns:a16="http://schemas.microsoft.com/office/drawing/2014/main" id="{B7779BAE-4BEA-DBD9-F0D0-CFFBC4F21762}"/>
              </a:ext>
            </a:extLst>
          </p:cNvPr>
          <p:cNvSpPr/>
          <p:nvPr/>
        </p:nvSpPr>
        <p:spPr>
          <a:xfrm rot="16200000">
            <a:off x="10075382" y="3642060"/>
            <a:ext cx="276926" cy="246071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solidFill>
                <a:schemeClr val="bg1"/>
              </a:solidFill>
            </a:endParaRPr>
          </a:p>
        </p:txBody>
      </p:sp>
      <p:sp>
        <p:nvSpPr>
          <p:cNvPr id="107" name="Oval 175">
            <a:extLst>
              <a:ext uri="{FF2B5EF4-FFF2-40B4-BE49-F238E27FC236}">
                <a16:creationId xmlns:a16="http://schemas.microsoft.com/office/drawing/2014/main" id="{536B9C67-3169-7B68-A84D-84C06A50A906}"/>
              </a:ext>
            </a:extLst>
          </p:cNvPr>
          <p:cNvSpPr>
            <a:spLocks noChangeArrowheads="1"/>
          </p:cNvSpPr>
          <p:nvPr>
            <p:custDataLst>
              <p:tags r:id="rId84"/>
            </p:custDataLst>
          </p:nvPr>
        </p:nvSpPr>
        <p:spPr bwMode="auto">
          <a:xfrm>
            <a:off x="7398972" y="5087781"/>
            <a:ext cx="461133" cy="377660"/>
          </a:xfrm>
          <a:prstGeom prst="ellipse">
            <a:avLst/>
          </a:prstGeom>
          <a:solidFill>
            <a:schemeClr val="tx1"/>
          </a:solidFill>
          <a:ln w="19050" algn="ctr">
            <a:solidFill>
              <a:schemeClr val="bg1"/>
            </a:solidFill>
            <a:round/>
            <a:headEnd/>
            <a:tailEnd/>
          </a:ln>
        </p:spPr>
        <p:txBody>
          <a:bodyPr vert="horz" wrap="none"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Gill Sans MT"/>
                <a:ea typeface="+mn-ea"/>
                <a:cs typeface="Arial" charset="0"/>
              </a:rPr>
              <a:t>3.3</a:t>
            </a:r>
            <a:r>
              <a:rPr kumimoji="0" lang="en-US" sz="1200" b="1" i="0" u="none" strike="noStrike" kern="1200" cap="none" spc="0" normalizeH="0" baseline="30000" noProof="0" dirty="0">
                <a:ln>
                  <a:noFill/>
                </a:ln>
                <a:solidFill>
                  <a:schemeClr val="bg1"/>
                </a:solidFill>
                <a:effectLst/>
                <a:uLnTx/>
                <a:uFillTx/>
                <a:latin typeface="Gill Sans MT"/>
                <a:ea typeface="+mn-ea"/>
                <a:cs typeface="Arial" charset="0"/>
              </a:rPr>
              <a:t>3</a:t>
            </a:r>
          </a:p>
        </p:txBody>
      </p:sp>
      <p:sp>
        <p:nvSpPr>
          <p:cNvPr id="108" name="Oval 175">
            <a:extLst>
              <a:ext uri="{FF2B5EF4-FFF2-40B4-BE49-F238E27FC236}">
                <a16:creationId xmlns:a16="http://schemas.microsoft.com/office/drawing/2014/main" id="{2A0ACFC5-CC91-6690-AAF0-F539A0C3D139}"/>
              </a:ext>
            </a:extLst>
          </p:cNvPr>
          <p:cNvSpPr>
            <a:spLocks noChangeArrowheads="1"/>
          </p:cNvSpPr>
          <p:nvPr>
            <p:custDataLst>
              <p:tags r:id="rId85"/>
            </p:custDataLst>
          </p:nvPr>
        </p:nvSpPr>
        <p:spPr bwMode="auto">
          <a:xfrm>
            <a:off x="10026613" y="5070115"/>
            <a:ext cx="453946" cy="381437"/>
          </a:xfrm>
          <a:prstGeom prst="ellipse">
            <a:avLst/>
          </a:prstGeom>
          <a:solidFill>
            <a:schemeClr val="tx1"/>
          </a:solidFill>
          <a:ln w="19050" algn="ctr">
            <a:solidFill>
              <a:schemeClr val="bg1"/>
            </a:solidFill>
            <a:round/>
            <a:headEnd/>
            <a:tailEnd/>
          </a:ln>
        </p:spPr>
        <p:txBody>
          <a:bodyPr vert="horz" wrap="none"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dirty="0">
                <a:solidFill>
                  <a:schemeClr val="bg1"/>
                </a:solidFill>
                <a:latin typeface="Gill Sans MT"/>
                <a:cs typeface="Arial" charset="0"/>
              </a:rPr>
              <a:t>1</a:t>
            </a:r>
            <a:r>
              <a:rPr kumimoji="0" lang="en-US" sz="1200" b="1" i="0" u="none" strike="noStrike" kern="1200" cap="none" spc="0" normalizeH="0" baseline="0" noProof="0" dirty="0">
                <a:ln>
                  <a:noFill/>
                </a:ln>
                <a:solidFill>
                  <a:schemeClr val="bg1"/>
                </a:solidFill>
                <a:effectLst/>
                <a:uLnTx/>
                <a:uFillTx/>
                <a:latin typeface="Gill Sans MT"/>
                <a:ea typeface="+mn-ea"/>
                <a:cs typeface="Arial" charset="0"/>
              </a:rPr>
              <a:t>.4</a:t>
            </a:r>
          </a:p>
        </p:txBody>
      </p:sp>
      <p:sp>
        <p:nvSpPr>
          <p:cNvPr id="46" name="Oval 175">
            <a:extLst>
              <a:ext uri="{FF2B5EF4-FFF2-40B4-BE49-F238E27FC236}">
                <a16:creationId xmlns:a16="http://schemas.microsoft.com/office/drawing/2014/main" id="{FC93B4E4-75A7-515A-4777-BE2EF2DC32B3}"/>
              </a:ext>
            </a:extLst>
          </p:cNvPr>
          <p:cNvSpPr>
            <a:spLocks noChangeArrowheads="1"/>
          </p:cNvSpPr>
          <p:nvPr>
            <p:custDataLst>
              <p:tags r:id="rId86"/>
            </p:custDataLst>
          </p:nvPr>
        </p:nvSpPr>
        <p:spPr bwMode="auto">
          <a:xfrm>
            <a:off x="694892" y="5065323"/>
            <a:ext cx="499341" cy="419581"/>
          </a:xfrm>
          <a:prstGeom prst="ellipse">
            <a:avLst/>
          </a:prstGeom>
          <a:solidFill>
            <a:schemeClr val="tx1"/>
          </a:solidFill>
          <a:ln w="19050" algn="ctr">
            <a:solidFill>
              <a:schemeClr val="bg1"/>
            </a:solidFill>
            <a:round/>
            <a:headEnd/>
            <a:tailEnd/>
          </a:ln>
        </p:spPr>
        <p:txBody>
          <a:bodyPr vert="horz" wrap="none"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dirty="0">
                <a:solidFill>
                  <a:prstClr val="white"/>
                </a:solidFill>
                <a:latin typeface="Gill Sans MT"/>
                <a:cs typeface="Arial" charset="0"/>
              </a:rPr>
              <a:t>2.1</a:t>
            </a:r>
            <a:endParaRPr kumimoji="0" lang="en-US" sz="1200" b="1" i="0" u="none" strike="noStrike" kern="1200" cap="none" spc="0" normalizeH="0" baseline="0" noProof="0" dirty="0">
              <a:ln>
                <a:noFill/>
              </a:ln>
              <a:solidFill>
                <a:prstClr val="white"/>
              </a:solidFill>
              <a:effectLst/>
              <a:uLnTx/>
              <a:uFillTx/>
              <a:latin typeface="Gill Sans MT"/>
              <a:ea typeface="+mn-ea"/>
              <a:cs typeface="Arial" charset="0"/>
            </a:endParaRPr>
          </a:p>
        </p:txBody>
      </p:sp>
    </p:spTree>
    <p:extLst>
      <p:ext uri="{BB962C8B-B14F-4D97-AF65-F5344CB8AC3E}">
        <p14:creationId xmlns:p14="http://schemas.microsoft.com/office/powerpoint/2010/main" val="3797286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think-cell data - do not delete" hidden="1">
            <a:extLst>
              <a:ext uri="{FF2B5EF4-FFF2-40B4-BE49-F238E27FC236}">
                <a16:creationId xmlns:a16="http://schemas.microsoft.com/office/drawing/2014/main" id="{D67A53D5-B2EC-D602-D33E-072425B035AB}"/>
              </a:ext>
            </a:extLst>
          </p:cNvPr>
          <p:cNvGraphicFramePr>
            <a:graphicFrameLocks noChangeAspect="1"/>
          </p:cNvGraphicFramePr>
          <p:nvPr>
            <p:custDataLst>
              <p:tags r:id="rId1"/>
            </p:custDataLst>
            <p:extLst>
              <p:ext uri="{D42A27DB-BD31-4B8C-83A1-F6EECF244321}">
                <p14:modId xmlns:p14="http://schemas.microsoft.com/office/powerpoint/2010/main" val="2843854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425" imgH="426" progId="TCLayout.ActiveDocument.1">
                  <p:embed/>
                </p:oleObj>
              </mc:Choice>
              <mc:Fallback>
                <p:oleObj name="think-cell Slide" r:id="rId16" imgW="425" imgH="426" progId="TCLayout.ActiveDocument.1">
                  <p:embed/>
                  <p:pic>
                    <p:nvPicPr>
                      <p:cNvPr id="65" name="think-cell data - do not delete" hidden="1">
                        <a:extLst>
                          <a:ext uri="{FF2B5EF4-FFF2-40B4-BE49-F238E27FC236}">
                            <a16:creationId xmlns:a16="http://schemas.microsoft.com/office/drawing/2014/main" id="{D67A53D5-B2EC-D602-D33E-072425B035AB}"/>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93" name="Rectangle 292">
            <a:extLst>
              <a:ext uri="{FF2B5EF4-FFF2-40B4-BE49-F238E27FC236}">
                <a16:creationId xmlns:a16="http://schemas.microsoft.com/office/drawing/2014/main" id="{E72ACD08-EE8D-C4DD-672B-3E2B93A4522F}"/>
              </a:ext>
            </a:extLst>
          </p:cNvPr>
          <p:cNvSpPr/>
          <p:nvPr/>
        </p:nvSpPr>
        <p:spPr>
          <a:xfrm>
            <a:off x="147019" y="1161323"/>
            <a:ext cx="10309073" cy="5290175"/>
          </a:xfrm>
          <a:prstGeom prst="rect">
            <a:avLst/>
          </a:prstGeom>
          <a:solidFill>
            <a:srgbClr val="FFFFFF"/>
          </a:solidFill>
          <a:ln w="6350" cap="flat" cmpd="sng" algn="ctr">
            <a:solidFill>
              <a:schemeClr val="accent1"/>
            </a:solidFill>
            <a:prstDash val="solid"/>
          </a:ln>
          <a:effectLst>
            <a:outerShdw blurRad="50800" dist="38100" dir="2700000" algn="tl" rotWithShape="0">
              <a:srgbClr val="FFFFFF">
                <a:lumMod val="50000"/>
                <a:alpha val="40000"/>
              </a:srgbClr>
            </a:outerShdw>
          </a:effectLst>
        </p:spPr>
        <p:txBody>
          <a:bodyPr lIns="93286" tIns="46643" rIns="93286" bIns="4664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1200" b="0" i="0" u="none" strike="noStrike" kern="0" cap="none" spc="0" normalizeH="0" baseline="0" noProof="0">
              <a:ln>
                <a:noFill/>
              </a:ln>
              <a:solidFill>
                <a:srgbClr val="FFFFFF"/>
              </a:solidFill>
              <a:effectLst/>
              <a:uLnTx/>
              <a:uFillTx/>
              <a:latin typeface="Gill Sans MT" panose="020B0502020104020203" pitchFamily="34" charset="0"/>
              <a:ea typeface="ＭＳ Ｐゴシック"/>
            </a:endParaRPr>
          </a:p>
        </p:txBody>
      </p:sp>
      <p:sp>
        <p:nvSpPr>
          <p:cNvPr id="2" name="Title 1">
            <a:extLst>
              <a:ext uri="{FF2B5EF4-FFF2-40B4-BE49-F238E27FC236}">
                <a16:creationId xmlns:a16="http://schemas.microsoft.com/office/drawing/2014/main" id="{3BD36CE6-8F67-5911-EC16-3759A84055D5}"/>
              </a:ext>
            </a:extLst>
          </p:cNvPr>
          <p:cNvSpPr>
            <a:spLocks noGrp="1"/>
          </p:cNvSpPr>
          <p:nvPr>
            <p:ph type="title"/>
          </p:nvPr>
        </p:nvSpPr>
        <p:spPr>
          <a:xfrm>
            <a:off x="25099" y="154254"/>
            <a:ext cx="9987581" cy="666000"/>
          </a:xfrm>
        </p:spPr>
        <p:txBody>
          <a:bodyPr vert="horz" lIns="91440" tIns="45720" rIns="91440" bIns="45720" rtlCol="0" anchor="ctr">
            <a:noAutofit/>
          </a:bodyPr>
          <a:lstStyle/>
          <a:p>
            <a:r>
              <a:rPr lang="en-US" dirty="0">
                <a:latin typeface="Gill Sans MT" panose="020B0502020104020203" pitchFamily="34" charset="0"/>
              </a:rPr>
              <a:t>Beyond the winter period, units on long term outages and the remaining Kusile units will be brought online as part of the Recovery Plan </a:t>
            </a:r>
            <a:endParaRPr lang="en-ZA" dirty="0">
              <a:latin typeface="Gill Sans MT" panose="020B0502020104020203" pitchFamily="34" charset="0"/>
            </a:endParaRPr>
          </a:p>
        </p:txBody>
      </p:sp>
      <p:sp>
        <p:nvSpPr>
          <p:cNvPr id="294" name="TextBox 293">
            <a:extLst>
              <a:ext uri="{FF2B5EF4-FFF2-40B4-BE49-F238E27FC236}">
                <a16:creationId xmlns:a16="http://schemas.microsoft.com/office/drawing/2014/main" id="{A8B6BC97-88FD-3DAC-3FBF-07F8E53AD0E3}"/>
              </a:ext>
            </a:extLst>
          </p:cNvPr>
          <p:cNvSpPr txBox="1"/>
          <p:nvPr/>
        </p:nvSpPr>
        <p:spPr>
          <a:xfrm>
            <a:off x="570445" y="1503241"/>
            <a:ext cx="39919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39653" lvl="0" indent="-339653" defTabSz="887832" eaLnBrk="0" hangingPunct="0">
              <a:buClr>
                <a:schemeClr val="tx2"/>
              </a:buClr>
              <a:defRPr>
                <a:latin typeface="+mn-lt"/>
              </a:defRPr>
            </a:lvl1pPr>
            <a:lvl2pPr marL="189574" indent="-187996" defTabSz="887832" eaLnBrk="0" hangingPunct="0">
              <a:buClr>
                <a:schemeClr val="tx2"/>
              </a:buClr>
              <a:buSzPct val="125000"/>
              <a:buFont typeface="Arial" charset="0"/>
              <a:buChar char="▪"/>
              <a:defRPr>
                <a:latin typeface="+mn-lt"/>
              </a:defRPr>
            </a:lvl2pPr>
            <a:lvl3pPr marL="451818" indent="-257505" defTabSz="887832" eaLnBrk="0" hangingPunct="0">
              <a:buClr>
                <a:schemeClr val="tx2"/>
              </a:buClr>
              <a:buSzPct val="120000"/>
              <a:buFont typeface="Arial" charset="0"/>
              <a:buChar char="–"/>
              <a:defRPr>
                <a:latin typeface="+mn-lt"/>
              </a:defRPr>
            </a:lvl3pPr>
            <a:lvl4pPr marL="608215" indent="-151649" defTabSz="887832" eaLnBrk="0" hangingPunct="0">
              <a:buClr>
                <a:schemeClr val="tx2"/>
              </a:buClr>
              <a:buSzPct val="120000"/>
              <a:buFont typeface="Arial" charset="0"/>
              <a:buChar char="▫"/>
              <a:defRPr>
                <a:latin typeface="+mn-lt"/>
              </a:defRPr>
            </a:lvl4pPr>
            <a:lvl5pPr marL="739336" indent="-126383" defTabSz="887832" eaLnBrk="0" hangingPunct="0">
              <a:buClr>
                <a:schemeClr val="tx2"/>
              </a:buClr>
              <a:buSzPct val="89000"/>
              <a:buFont typeface="Arial" charset="0"/>
              <a:buChar char="-"/>
              <a:defRPr>
                <a:latin typeface="+mn-lt"/>
              </a:defRPr>
            </a:lvl5pPr>
            <a:lvl6pPr marL="1195191" indent="-129295" defTabSz="889293" fontAlgn="base">
              <a:spcBef>
                <a:spcPct val="0"/>
              </a:spcBef>
              <a:spcAft>
                <a:spcPct val="0"/>
              </a:spcAft>
              <a:buClr>
                <a:schemeClr val="tx2"/>
              </a:buClr>
              <a:buSzPct val="89000"/>
              <a:buFont typeface="Arial" charset="0"/>
              <a:buChar char="-"/>
              <a:defRPr>
                <a:latin typeface="+mn-lt"/>
              </a:defRPr>
            </a:lvl6pPr>
            <a:lvl7pPr marL="1649297" indent="-129295" defTabSz="889293" fontAlgn="base">
              <a:spcBef>
                <a:spcPct val="0"/>
              </a:spcBef>
              <a:spcAft>
                <a:spcPct val="0"/>
              </a:spcAft>
              <a:buClr>
                <a:schemeClr val="tx2"/>
              </a:buClr>
              <a:buSzPct val="89000"/>
              <a:buFont typeface="Arial" charset="0"/>
              <a:buChar char="-"/>
              <a:defRPr>
                <a:latin typeface="+mn-lt"/>
              </a:defRPr>
            </a:lvl7pPr>
            <a:lvl8pPr marL="2103407" indent="-129295" defTabSz="889293" fontAlgn="base">
              <a:spcBef>
                <a:spcPct val="0"/>
              </a:spcBef>
              <a:spcAft>
                <a:spcPct val="0"/>
              </a:spcAft>
              <a:buClr>
                <a:schemeClr val="tx2"/>
              </a:buClr>
              <a:buSzPct val="89000"/>
              <a:buFont typeface="Arial" charset="0"/>
              <a:buChar char="-"/>
              <a:defRPr>
                <a:latin typeface="+mn-lt"/>
              </a:defRPr>
            </a:lvl8pPr>
            <a:lvl9pPr marL="2557518" indent="-129295" defTabSz="889293" fontAlgn="base">
              <a:spcBef>
                <a:spcPct val="0"/>
              </a:spcBef>
              <a:spcAft>
                <a:spcPct val="0"/>
              </a:spcAft>
              <a:buClr>
                <a:schemeClr val="tx2"/>
              </a:buClr>
              <a:buSzPct val="89000"/>
              <a:buFont typeface="Arial" charset="0"/>
              <a:buChar char="-"/>
              <a:defRPr>
                <a:latin typeface="+mn-lt"/>
              </a:defRPr>
            </a:lvl9pPr>
          </a:lstStyle>
          <a:p>
            <a:pPr marL="1620" marR="0" lvl="1" indent="0" algn="l" defTabSz="887832" rtl="0" eaLnBrk="0" fontAlgn="base" latinLnBrk="0" hangingPunct="0">
              <a:lnSpc>
                <a:spcPct val="100000"/>
              </a:lnSpc>
              <a:spcBef>
                <a:spcPct val="0"/>
              </a:spcBef>
              <a:spcAft>
                <a:spcPct val="0"/>
              </a:spcAft>
              <a:buClr>
                <a:srgbClr val="83725B"/>
              </a:buClr>
              <a:buSzPct val="125000"/>
              <a:buFont typeface="Arial" charset="0"/>
              <a:buNone/>
              <a:tabLst/>
              <a:defRPr/>
            </a:pPr>
            <a:r>
              <a:rPr kumimoji="0" lang="en-US" sz="1200" b="1" i="0" u="none" strike="noStrike" kern="1200" cap="none" spc="0" normalizeH="0" baseline="0" noProof="0">
                <a:ln>
                  <a:noFill/>
                </a:ln>
                <a:solidFill>
                  <a:srgbClr val="003896"/>
                </a:solidFill>
                <a:effectLst/>
                <a:uLnTx/>
                <a:uFillTx/>
                <a:latin typeface="Gill Sans MT" panose="020B0502020104020203" pitchFamily="34" charset="0"/>
                <a:ea typeface="ＭＳ Ｐゴシック"/>
              </a:rPr>
              <a:t>Units on long term outage - return dates</a:t>
            </a:r>
            <a:endParaRPr kumimoji="0" lang="en-US" sz="1200" b="1" i="0" u="none" strike="sngStrike" kern="1200" cap="none" spc="0" normalizeH="0" baseline="0" noProof="0">
              <a:ln>
                <a:noFill/>
              </a:ln>
              <a:solidFill>
                <a:srgbClr val="FF0000"/>
              </a:solidFill>
              <a:effectLst/>
              <a:uLnTx/>
              <a:uFillTx/>
              <a:latin typeface="Gill Sans MT" panose="020B0502020104020203" pitchFamily="34" charset="0"/>
              <a:ea typeface="ＭＳ Ｐゴシック"/>
            </a:endParaRPr>
          </a:p>
        </p:txBody>
      </p:sp>
      <p:cxnSp>
        <p:nvCxnSpPr>
          <p:cNvPr id="295" name="Straight Connector 294">
            <a:extLst>
              <a:ext uri="{FF2B5EF4-FFF2-40B4-BE49-F238E27FC236}">
                <a16:creationId xmlns:a16="http://schemas.microsoft.com/office/drawing/2014/main" id="{1FC8E49E-5B93-6B35-7810-DB03B6CC99D2}"/>
              </a:ext>
            </a:extLst>
          </p:cNvPr>
          <p:cNvCxnSpPr>
            <a:cxnSpLocks/>
          </p:cNvCxnSpPr>
          <p:nvPr/>
        </p:nvCxnSpPr>
        <p:spPr>
          <a:xfrm>
            <a:off x="570445" y="1728858"/>
            <a:ext cx="75128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id="{D90DC99D-09F4-794E-059A-CA4ECA4870E9}"/>
              </a:ext>
            </a:extLst>
          </p:cNvPr>
          <p:cNvGrpSpPr/>
          <p:nvPr/>
        </p:nvGrpSpPr>
        <p:grpSpPr>
          <a:xfrm>
            <a:off x="8434975" y="1309461"/>
            <a:ext cx="3610006" cy="4991700"/>
            <a:chOff x="8434975" y="1093561"/>
            <a:chExt cx="3610006" cy="4991700"/>
          </a:xfrm>
          <a:effectLst>
            <a:outerShdw blurRad="50800" dist="38100" dir="8100000" algn="tr" rotWithShape="0">
              <a:prstClr val="black">
                <a:alpha val="40000"/>
              </a:prstClr>
            </a:outerShdw>
          </a:effectLst>
        </p:grpSpPr>
        <p:sp>
          <p:nvSpPr>
            <p:cNvPr id="297" name="Rectangle 296">
              <a:extLst>
                <a:ext uri="{FF2B5EF4-FFF2-40B4-BE49-F238E27FC236}">
                  <a16:creationId xmlns:a16="http://schemas.microsoft.com/office/drawing/2014/main" id="{6E28EFE0-A772-9520-77C7-F6A4F1A8D7C4}"/>
                </a:ext>
              </a:extLst>
            </p:cNvPr>
            <p:cNvSpPr/>
            <p:nvPr/>
          </p:nvSpPr>
          <p:spPr>
            <a:xfrm>
              <a:off x="8434975" y="1421221"/>
              <a:ext cx="3610006" cy="4664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srgbClr val="FFFFFF"/>
                </a:solidFill>
                <a:effectLst/>
                <a:uLnTx/>
                <a:uFillTx/>
                <a:latin typeface="Gill Sans MT" panose="020B0502020104020203" pitchFamily="34" charset="0"/>
              </a:endParaRPr>
            </a:p>
          </p:txBody>
        </p:sp>
        <p:sp>
          <p:nvSpPr>
            <p:cNvPr id="299" name="Rectangle 298">
              <a:extLst>
                <a:ext uri="{FF2B5EF4-FFF2-40B4-BE49-F238E27FC236}">
                  <a16:creationId xmlns:a16="http://schemas.microsoft.com/office/drawing/2014/main" id="{CCD01DEA-09D8-9BE9-FD0E-4284C05C01E1}"/>
                </a:ext>
              </a:extLst>
            </p:cNvPr>
            <p:cNvSpPr/>
            <p:nvPr/>
          </p:nvSpPr>
          <p:spPr>
            <a:xfrm>
              <a:off x="8434975" y="1093561"/>
              <a:ext cx="3610006" cy="3232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Gill Sans MT" panose="020B0502020104020203" pitchFamily="34" charset="0"/>
                </a:rPr>
                <a:t>Key insights</a:t>
              </a:r>
            </a:p>
          </p:txBody>
        </p:sp>
      </p:grpSp>
      <p:sp>
        <p:nvSpPr>
          <p:cNvPr id="298" name="TextBox 297">
            <a:extLst>
              <a:ext uri="{FF2B5EF4-FFF2-40B4-BE49-F238E27FC236}">
                <a16:creationId xmlns:a16="http://schemas.microsoft.com/office/drawing/2014/main" id="{D6E25964-9681-D164-F0E8-0BC5964C2F6E}"/>
              </a:ext>
            </a:extLst>
          </p:cNvPr>
          <p:cNvSpPr txBox="1"/>
          <p:nvPr/>
        </p:nvSpPr>
        <p:spPr>
          <a:xfrm>
            <a:off x="8628275" y="1691433"/>
            <a:ext cx="3320196" cy="456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39653" lvl="0" indent="-339653" defTabSz="887832" eaLnBrk="0" hangingPunct="0">
              <a:buClr>
                <a:schemeClr val="tx2"/>
              </a:buClr>
              <a:defRPr>
                <a:latin typeface="+mn-lt"/>
              </a:defRPr>
            </a:lvl1pPr>
            <a:lvl2pPr marL="189574" indent="-187996" defTabSz="887832" eaLnBrk="0" hangingPunct="0">
              <a:buClr>
                <a:schemeClr val="tx2"/>
              </a:buClr>
              <a:buSzPct val="125000"/>
              <a:buFont typeface="Arial" charset="0"/>
              <a:buChar char="▪"/>
              <a:defRPr>
                <a:latin typeface="+mn-lt"/>
              </a:defRPr>
            </a:lvl2pPr>
            <a:lvl3pPr marL="451818" indent="-257505" defTabSz="887832" eaLnBrk="0" hangingPunct="0">
              <a:buClr>
                <a:schemeClr val="tx2"/>
              </a:buClr>
              <a:buSzPct val="120000"/>
              <a:buFont typeface="Arial" charset="0"/>
              <a:buChar char="–"/>
              <a:defRPr>
                <a:latin typeface="+mn-lt"/>
              </a:defRPr>
            </a:lvl3pPr>
            <a:lvl4pPr marL="608215" indent="-151649" defTabSz="887832" eaLnBrk="0" hangingPunct="0">
              <a:buClr>
                <a:schemeClr val="tx2"/>
              </a:buClr>
              <a:buSzPct val="120000"/>
              <a:buFont typeface="Arial" charset="0"/>
              <a:buChar char="▫"/>
              <a:defRPr>
                <a:latin typeface="+mn-lt"/>
              </a:defRPr>
            </a:lvl4pPr>
            <a:lvl5pPr marL="739336" indent="-126383" defTabSz="887832" eaLnBrk="0" hangingPunct="0">
              <a:buClr>
                <a:schemeClr val="tx2"/>
              </a:buClr>
              <a:buSzPct val="89000"/>
              <a:buFont typeface="Arial" charset="0"/>
              <a:buChar char="-"/>
              <a:defRPr>
                <a:latin typeface="+mn-lt"/>
              </a:defRPr>
            </a:lvl5pPr>
            <a:lvl6pPr marL="1195191" indent="-129295" defTabSz="889293" fontAlgn="base">
              <a:spcBef>
                <a:spcPct val="0"/>
              </a:spcBef>
              <a:spcAft>
                <a:spcPct val="0"/>
              </a:spcAft>
              <a:buClr>
                <a:schemeClr val="tx2"/>
              </a:buClr>
              <a:buSzPct val="89000"/>
              <a:buFont typeface="Arial" charset="0"/>
              <a:buChar char="-"/>
              <a:defRPr>
                <a:latin typeface="+mn-lt"/>
              </a:defRPr>
            </a:lvl6pPr>
            <a:lvl7pPr marL="1649297" indent="-129295" defTabSz="889293" fontAlgn="base">
              <a:spcBef>
                <a:spcPct val="0"/>
              </a:spcBef>
              <a:spcAft>
                <a:spcPct val="0"/>
              </a:spcAft>
              <a:buClr>
                <a:schemeClr val="tx2"/>
              </a:buClr>
              <a:buSzPct val="89000"/>
              <a:buFont typeface="Arial" charset="0"/>
              <a:buChar char="-"/>
              <a:defRPr>
                <a:latin typeface="+mn-lt"/>
              </a:defRPr>
            </a:lvl7pPr>
            <a:lvl8pPr marL="2103407" indent="-129295" defTabSz="889293" fontAlgn="base">
              <a:spcBef>
                <a:spcPct val="0"/>
              </a:spcBef>
              <a:spcAft>
                <a:spcPct val="0"/>
              </a:spcAft>
              <a:buClr>
                <a:schemeClr val="tx2"/>
              </a:buClr>
              <a:buSzPct val="89000"/>
              <a:buFont typeface="Arial" charset="0"/>
              <a:buChar char="-"/>
              <a:defRPr>
                <a:latin typeface="+mn-lt"/>
              </a:defRPr>
            </a:lvl8pPr>
            <a:lvl9pPr marL="2557518" indent="-129295" defTabSz="889293" fontAlgn="base">
              <a:spcBef>
                <a:spcPct val="0"/>
              </a:spcBef>
              <a:spcAft>
                <a:spcPct val="0"/>
              </a:spcAft>
              <a:buClr>
                <a:schemeClr val="tx2"/>
              </a:buClr>
              <a:buSzPct val="89000"/>
              <a:buFont typeface="Arial" charset="0"/>
              <a:buChar char="-"/>
              <a:defRPr>
                <a:latin typeface="+mn-lt"/>
              </a:defRPr>
            </a:lvl9pPr>
          </a:lstStyle>
          <a:p>
            <a:pPr marL="0" marR="0" lvl="0" indent="0" algn="l" defTabSz="887832" rtl="0" eaLnBrk="0" fontAlgn="auto" latinLnBrk="0" hangingPunct="0">
              <a:lnSpc>
                <a:spcPct val="100000"/>
              </a:lnSpc>
              <a:spcBef>
                <a:spcPts val="0"/>
              </a:spcBef>
              <a:spcAft>
                <a:spcPts val="600"/>
              </a:spcAft>
              <a:buClr>
                <a:srgbClr val="83725B"/>
              </a:buClr>
              <a:buSzTx/>
              <a:buFontTx/>
              <a:buNone/>
              <a:tabLst/>
              <a:defRPr/>
            </a:pPr>
            <a:r>
              <a:rPr kumimoji="0" lang="en-US" sz="1200" b="1" i="0" u="none" strike="noStrike" kern="1200" cap="none" spc="0" normalizeH="0" baseline="0" noProof="0" dirty="0">
                <a:ln>
                  <a:noFill/>
                </a:ln>
                <a:effectLst/>
                <a:uLnTx/>
                <a:uFillTx/>
                <a:latin typeface="Gill Sans MT" panose="020B0502020104020203" pitchFamily="34" charset="0"/>
              </a:rPr>
              <a:t>Kusile</a:t>
            </a:r>
            <a:r>
              <a:rPr kumimoji="0" lang="en-US" sz="1200" b="0" i="0" u="none" strike="noStrike" kern="1200" cap="none" spc="0" normalizeH="0" baseline="0" noProof="0" dirty="0">
                <a:ln>
                  <a:noFill/>
                </a:ln>
                <a:effectLst/>
                <a:uLnTx/>
                <a:uFillTx/>
                <a:latin typeface="Gill Sans MT" panose="020B0502020104020203" pitchFamily="34" charset="0"/>
              </a:rPr>
              <a:t> -  Kusile units 1 to 3 (with temporary stacks) were returned to service ahead of schedule by end 2023.</a:t>
            </a:r>
          </a:p>
          <a:p>
            <a:pPr marL="182563" marR="0" lvl="0" indent="-182563" algn="l" defTabSz="887832" rtl="0" eaLnBrk="0" fontAlgn="auto" latinLnBrk="0" hangingPunct="0">
              <a:lnSpc>
                <a:spcPct val="100000"/>
              </a:lnSpc>
              <a:spcBef>
                <a:spcPts val="0"/>
              </a:spcBef>
              <a:spcAft>
                <a:spcPts val="300"/>
              </a:spcAft>
              <a:buClr>
                <a:srgbClr val="83725B"/>
              </a:buClr>
              <a:buSzTx/>
              <a:buFont typeface="Arial" panose="020B0604020202020204" pitchFamily="34" charset="0"/>
              <a:buChar char="•"/>
              <a:tabLst>
                <a:tab pos="265113" algn="l"/>
              </a:tabLst>
              <a:defRPr/>
            </a:pPr>
            <a:r>
              <a:rPr kumimoji="0" lang="en-ZA" sz="1200" b="0" i="0" u="none" strike="noStrike" kern="1200" cap="none" spc="0" normalizeH="0" baseline="0" noProof="0" dirty="0">
                <a:ln>
                  <a:noFill/>
                </a:ln>
                <a:solidFill>
                  <a:srgbClr val="003896"/>
                </a:solidFill>
                <a:effectLst/>
                <a:uLnTx/>
                <a:uFillTx/>
                <a:latin typeface="Gill Sans MT" panose="020B0502020104020203" pitchFamily="34" charset="0"/>
              </a:rPr>
              <a:t>Additionally, Kusile U5 synchronised to the grid on 31 December 2023.  Post sync unit optimisation to full load is progressing</a:t>
            </a:r>
          </a:p>
          <a:p>
            <a:pPr marL="182563" marR="0" lvl="0" indent="-182563" algn="l" defTabSz="887832" rtl="0" eaLnBrk="0" fontAlgn="auto" latinLnBrk="0" hangingPunct="0">
              <a:lnSpc>
                <a:spcPct val="100000"/>
              </a:lnSpc>
              <a:spcBef>
                <a:spcPts val="0"/>
              </a:spcBef>
              <a:spcAft>
                <a:spcPts val="300"/>
              </a:spcAft>
              <a:buClr>
                <a:srgbClr val="83725B"/>
              </a:buClr>
              <a:buSzTx/>
              <a:buFont typeface="Arial" panose="020B0604020202020204" pitchFamily="34" charset="0"/>
              <a:buChar char="•"/>
              <a:tabLst>
                <a:tab pos="265113" algn="l"/>
              </a:tabLst>
              <a:defRPr/>
            </a:pPr>
            <a:r>
              <a:rPr kumimoji="0" lang="en-ZA" sz="1200" b="0" i="0" u="none" strike="noStrike" kern="1200" cap="none" spc="0" normalizeH="0" baseline="0" noProof="0" dirty="0">
                <a:ln>
                  <a:noFill/>
                </a:ln>
                <a:solidFill>
                  <a:srgbClr val="003896"/>
                </a:solidFill>
                <a:effectLst/>
                <a:uLnTx/>
                <a:uFillTx/>
                <a:latin typeface="Gill Sans MT" panose="020B0502020104020203" pitchFamily="34" charset="0"/>
              </a:rPr>
              <a:t>Kusile U6 is planned to first synchronise by Oct 2024</a:t>
            </a:r>
          </a:p>
          <a:p>
            <a:pPr marL="182563" marR="0" lvl="0" indent="-182563" algn="l" defTabSz="887832" rtl="0" eaLnBrk="0" fontAlgn="auto" latinLnBrk="0" hangingPunct="0">
              <a:lnSpc>
                <a:spcPct val="100000"/>
              </a:lnSpc>
              <a:spcBef>
                <a:spcPts val="0"/>
              </a:spcBef>
              <a:spcAft>
                <a:spcPts val="300"/>
              </a:spcAft>
              <a:buClr>
                <a:srgbClr val="83725B"/>
              </a:buClr>
              <a:buSzTx/>
              <a:buFont typeface="Arial" panose="020B0604020202020204" pitchFamily="34" charset="0"/>
              <a:buChar char="•"/>
              <a:tabLst>
                <a:tab pos="265113" algn="l"/>
              </a:tabLst>
              <a:defRPr/>
            </a:pPr>
            <a:endParaRPr kumimoji="0" lang="en-US" sz="1200" b="0" i="0" u="none" strike="noStrike" kern="1200" cap="none" spc="0" normalizeH="0" baseline="0" noProof="0" dirty="0">
              <a:ln>
                <a:noFill/>
              </a:ln>
              <a:solidFill>
                <a:srgbClr val="003896"/>
              </a:solidFill>
              <a:effectLst/>
              <a:uLnTx/>
              <a:uFillTx/>
              <a:latin typeface="Gill Sans MT" panose="020B0502020104020203" pitchFamily="34" charset="0"/>
            </a:endParaRPr>
          </a:p>
          <a:p>
            <a:pPr marL="0" marR="0" lvl="0" indent="0" algn="l" defTabSz="887832" rtl="0" eaLnBrk="0" fontAlgn="auto" latinLnBrk="0" hangingPunct="0">
              <a:lnSpc>
                <a:spcPct val="100000"/>
              </a:lnSpc>
              <a:spcBef>
                <a:spcPts val="0"/>
              </a:spcBef>
              <a:spcAft>
                <a:spcPts val="300"/>
              </a:spcAft>
              <a:buClr>
                <a:srgbClr val="83725B"/>
              </a:buClr>
              <a:buSzTx/>
              <a:buFontTx/>
              <a:buNone/>
              <a:tabLst>
                <a:tab pos="265113" algn="l"/>
              </a:tabLst>
              <a:defRPr/>
            </a:pPr>
            <a:r>
              <a:rPr kumimoji="0" lang="en-ZA" sz="1200" b="1" i="0" u="none" strike="noStrike" kern="1200" cap="none" spc="0" normalizeH="0" baseline="0" noProof="0" dirty="0">
                <a:ln>
                  <a:noFill/>
                </a:ln>
                <a:effectLst/>
                <a:uLnTx/>
                <a:uFillTx/>
                <a:latin typeface="Gill Sans MT" panose="020B0502020104020203" pitchFamily="34" charset="0"/>
              </a:rPr>
              <a:t>Tutuka RTS dates </a:t>
            </a:r>
          </a:p>
          <a:p>
            <a:pPr marL="171450" marR="0" lvl="0" indent="-171450" algn="l" defTabSz="887832" rtl="0" eaLnBrk="0" fontAlgn="auto" latinLnBrk="0" hangingPunct="0">
              <a:lnSpc>
                <a:spcPct val="100000"/>
              </a:lnSpc>
              <a:spcBef>
                <a:spcPts val="0"/>
              </a:spcBef>
              <a:spcAft>
                <a:spcPts val="300"/>
              </a:spcAft>
              <a:buClr>
                <a:srgbClr val="83725B"/>
              </a:buClr>
              <a:buSzTx/>
              <a:buFont typeface="Arial" panose="020B0604020202020204" pitchFamily="34" charset="0"/>
              <a:buChar char="•"/>
              <a:tabLst>
                <a:tab pos="265113" algn="l"/>
              </a:tabLst>
              <a:defRPr/>
            </a:pPr>
            <a:r>
              <a:rPr kumimoji="0" lang="en-US" sz="1200" b="0" i="0" u="none" strike="noStrike" kern="1200" cap="none" spc="0" normalizeH="0" baseline="0" noProof="0" dirty="0">
                <a:ln>
                  <a:noFill/>
                </a:ln>
                <a:effectLst/>
                <a:uLnTx/>
                <a:uFillTx/>
                <a:latin typeface="Gill Sans MT" panose="020B0502020104020203" pitchFamily="34" charset="0"/>
              </a:rPr>
              <a:t>Unit 4 planned outage for Low Pressure turbine rotor and HPH replacement, return to service (RTS) end April 2024</a:t>
            </a:r>
          </a:p>
          <a:p>
            <a:pPr marL="171450" marR="0" lvl="0" indent="-171450" algn="l" defTabSz="887832" rtl="0" eaLnBrk="0" fontAlgn="auto" latinLnBrk="0" hangingPunct="0">
              <a:lnSpc>
                <a:spcPct val="100000"/>
              </a:lnSpc>
              <a:spcBef>
                <a:spcPts val="0"/>
              </a:spcBef>
              <a:spcAft>
                <a:spcPts val="300"/>
              </a:spcAft>
              <a:buClr>
                <a:srgbClr val="83725B"/>
              </a:buClr>
              <a:buSzTx/>
              <a:buFont typeface="Arial" panose="020B0604020202020204" pitchFamily="34" charset="0"/>
              <a:buChar char="•"/>
              <a:tabLst>
                <a:tab pos="265113" algn="l"/>
              </a:tabLst>
              <a:defRPr/>
            </a:pPr>
            <a:r>
              <a:rPr kumimoji="0" lang="en-US" sz="1200" b="0" i="0" u="none" strike="noStrike" kern="1200" cap="none" spc="0" normalizeH="0" baseline="0" noProof="0" dirty="0">
                <a:ln>
                  <a:noFill/>
                </a:ln>
                <a:effectLst/>
                <a:uLnTx/>
                <a:uFillTx/>
                <a:latin typeface="Gill Sans MT" panose="020B0502020104020203" pitchFamily="34" charset="0"/>
              </a:rPr>
              <a:t>Unit 5 on Major outage with RTS April 2024</a:t>
            </a:r>
            <a:r>
              <a:rPr kumimoji="0" lang="en-US" sz="1200" b="0" i="0" u="none" strike="noStrike" kern="1200" cap="none" spc="0" normalizeH="0" baseline="0" noProof="0" dirty="0">
                <a:ln>
                  <a:noFill/>
                </a:ln>
                <a:solidFill>
                  <a:srgbClr val="003896"/>
                </a:solidFill>
                <a:effectLst/>
                <a:uLnTx/>
                <a:uFillTx/>
                <a:latin typeface="Gill Sans MT" panose="020B0502020104020203" pitchFamily="34" charset="0"/>
              </a:rPr>
              <a:t>. </a:t>
            </a:r>
          </a:p>
          <a:p>
            <a:pPr marL="0" marR="0" lvl="0" indent="0" algn="l" defTabSz="887832" rtl="0" eaLnBrk="0" fontAlgn="auto" latinLnBrk="0" hangingPunct="0">
              <a:lnSpc>
                <a:spcPct val="100000"/>
              </a:lnSpc>
              <a:spcBef>
                <a:spcPts val="0"/>
              </a:spcBef>
              <a:spcAft>
                <a:spcPts val="300"/>
              </a:spcAft>
              <a:buClr>
                <a:srgbClr val="83725B"/>
              </a:buClr>
              <a:buSzTx/>
              <a:buFontTx/>
              <a:buNone/>
              <a:tabLst>
                <a:tab pos="265113" algn="l"/>
              </a:tabLst>
              <a:defRPr/>
            </a:pPr>
            <a:endParaRPr kumimoji="0" lang="en-ZA" sz="1200" b="0" i="0" u="none" strike="noStrike" kern="1200" cap="none" spc="0" normalizeH="0" baseline="0" noProof="0" dirty="0">
              <a:ln>
                <a:noFill/>
              </a:ln>
              <a:solidFill>
                <a:srgbClr val="003896"/>
              </a:solidFill>
              <a:effectLst/>
              <a:uLnTx/>
              <a:uFillTx/>
              <a:latin typeface="Gill Sans MT" panose="020B0502020104020203" pitchFamily="34" charset="0"/>
            </a:endParaRPr>
          </a:p>
          <a:p>
            <a:pPr marL="0" marR="0" lvl="0" indent="0" algn="l" defTabSz="887832" rtl="0" eaLnBrk="0" fontAlgn="auto" latinLnBrk="0" hangingPunct="0">
              <a:lnSpc>
                <a:spcPct val="100000"/>
              </a:lnSpc>
              <a:spcBef>
                <a:spcPts val="0"/>
              </a:spcBef>
              <a:spcAft>
                <a:spcPts val="600"/>
              </a:spcAft>
              <a:buClr>
                <a:srgbClr val="83725B"/>
              </a:buClr>
              <a:buSzTx/>
              <a:buFontTx/>
              <a:buNone/>
              <a:tabLst/>
              <a:defRPr/>
            </a:pPr>
            <a:r>
              <a:rPr kumimoji="0" lang="en-ZA" sz="1200" b="1" i="0" u="none" strike="noStrike" kern="1200" cap="none" spc="0" normalizeH="0" baseline="0" noProof="0" dirty="0">
                <a:ln>
                  <a:noFill/>
                </a:ln>
                <a:solidFill>
                  <a:srgbClr val="003896"/>
                </a:solidFill>
                <a:effectLst/>
                <a:uLnTx/>
                <a:uFillTx/>
                <a:latin typeface="Gill Sans MT" panose="020B0502020104020203" pitchFamily="34" charset="0"/>
              </a:rPr>
              <a:t>Medupi U4</a:t>
            </a:r>
            <a:r>
              <a:rPr kumimoji="0" lang="en-ZA" sz="1200" b="0" i="0" u="none" strike="noStrike" kern="1200" cap="none" spc="0" normalizeH="0" baseline="0" noProof="0" dirty="0">
                <a:ln>
                  <a:noFill/>
                </a:ln>
                <a:solidFill>
                  <a:srgbClr val="003896"/>
                </a:solidFill>
                <a:effectLst/>
                <a:uLnTx/>
                <a:uFillTx/>
                <a:latin typeface="Gill Sans MT" panose="020B0502020104020203" pitchFamily="34" charset="0"/>
              </a:rPr>
              <a:t> is planned to be operational in September 2024 with the second-hand stator.  Stator arrived in South Africa in February and arrived at  Medupi on 5 March.</a:t>
            </a:r>
          </a:p>
          <a:p>
            <a:pPr marL="0" marR="0" lvl="0" indent="0" algn="l" defTabSz="887832" rtl="0" eaLnBrk="0" fontAlgn="auto" latinLnBrk="0" hangingPunct="0">
              <a:lnSpc>
                <a:spcPct val="100000"/>
              </a:lnSpc>
              <a:spcBef>
                <a:spcPts val="0"/>
              </a:spcBef>
              <a:spcAft>
                <a:spcPts val="600"/>
              </a:spcAft>
              <a:buClr>
                <a:srgbClr val="83725B"/>
              </a:buClr>
              <a:buSzTx/>
              <a:buFontTx/>
              <a:buNone/>
              <a:tabLst/>
              <a:defRPr/>
            </a:pPr>
            <a:endParaRPr kumimoji="0" lang="en-ZA" sz="1200" b="0" i="0" u="none" strike="noStrike" kern="1200" cap="none" spc="0" normalizeH="0" baseline="0" noProof="0" dirty="0">
              <a:ln>
                <a:noFill/>
              </a:ln>
              <a:solidFill>
                <a:srgbClr val="003896"/>
              </a:solidFill>
              <a:effectLst/>
              <a:uLnTx/>
              <a:uFillTx/>
              <a:latin typeface="Gill Sans MT" panose="020B0502020104020203" pitchFamily="34" charset="0"/>
            </a:endParaRPr>
          </a:p>
          <a:p>
            <a:pPr marL="0" marR="0" lvl="0" indent="0" algn="l" defTabSz="887832" rtl="0" eaLnBrk="0" fontAlgn="auto" latinLnBrk="0" hangingPunct="0">
              <a:lnSpc>
                <a:spcPct val="100000"/>
              </a:lnSpc>
              <a:spcBef>
                <a:spcPts val="0"/>
              </a:spcBef>
              <a:spcAft>
                <a:spcPts val="600"/>
              </a:spcAft>
              <a:buClr>
                <a:srgbClr val="83725B"/>
              </a:buClr>
              <a:buSzTx/>
              <a:buFontTx/>
              <a:buNone/>
              <a:tabLst/>
              <a:defRPr/>
            </a:pPr>
            <a:r>
              <a:rPr kumimoji="0" lang="en-US" sz="1200" b="1" i="0" u="none" strike="noStrike" kern="1200" cap="none" spc="0" normalizeH="0" baseline="0" noProof="0" dirty="0">
                <a:ln>
                  <a:noFill/>
                </a:ln>
                <a:solidFill>
                  <a:srgbClr val="003896"/>
                </a:solidFill>
                <a:effectLst/>
                <a:uLnTx/>
                <a:uFillTx/>
                <a:latin typeface="Gill Sans MT" panose="020B0502020104020203" pitchFamily="34" charset="0"/>
              </a:rPr>
              <a:t>Koeberg U2</a:t>
            </a:r>
            <a:r>
              <a:rPr kumimoji="0" lang="en-US" sz="1200" b="0" i="0" u="none" strike="noStrike" kern="1200" cap="none" spc="0" normalizeH="0" baseline="0" noProof="0" dirty="0">
                <a:ln>
                  <a:noFill/>
                </a:ln>
                <a:solidFill>
                  <a:srgbClr val="003896"/>
                </a:solidFill>
                <a:effectLst/>
                <a:uLnTx/>
                <a:uFillTx/>
                <a:latin typeface="Gill Sans MT" panose="020B0502020104020203" pitchFamily="34" charset="0"/>
              </a:rPr>
              <a:t> outage started on 11 December 2023, estimated completion is September 2024</a:t>
            </a:r>
          </a:p>
        </p:txBody>
      </p:sp>
      <p:cxnSp>
        <p:nvCxnSpPr>
          <p:cNvPr id="6" name="Straight Connector 5">
            <a:extLst>
              <a:ext uri="{FF2B5EF4-FFF2-40B4-BE49-F238E27FC236}">
                <a16:creationId xmlns:a16="http://schemas.microsoft.com/office/drawing/2014/main" id="{B4B26EDE-0294-32AA-661E-8C263AC90B6D}"/>
              </a:ext>
            </a:extLst>
          </p:cNvPr>
          <p:cNvCxnSpPr>
            <a:cxnSpLocks/>
          </p:cNvCxnSpPr>
          <p:nvPr/>
        </p:nvCxnSpPr>
        <p:spPr>
          <a:xfrm>
            <a:off x="664037" y="3437603"/>
            <a:ext cx="7523360" cy="0"/>
          </a:xfrm>
          <a:prstGeom prst="line">
            <a:avLst/>
          </a:prstGeom>
          <a:ln w="76200" cap="rnd">
            <a:solidFill>
              <a:schemeClr val="bg1">
                <a:lumMod val="75000"/>
              </a:schemeClr>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EA3636B-65B3-FBB3-A27E-52F4804315D8}"/>
              </a:ext>
            </a:extLst>
          </p:cNvPr>
          <p:cNvCxnSpPr>
            <a:cxnSpLocks/>
          </p:cNvCxnSpPr>
          <p:nvPr/>
        </p:nvCxnSpPr>
        <p:spPr>
          <a:xfrm flipV="1">
            <a:off x="6302620" y="2763929"/>
            <a:ext cx="0" cy="358392"/>
          </a:xfrm>
          <a:prstGeom prst="line">
            <a:avLst/>
          </a:prstGeom>
          <a:ln w="9525" cap="rnd">
            <a:solidFill>
              <a:schemeClr val="tx2"/>
            </a:solidFill>
            <a:prstDash val="solid"/>
            <a:round/>
            <a:tailEnd type="ova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6C24A1E0-8D2F-15C8-53F8-7921A5B5A7D5}"/>
              </a:ext>
            </a:extLst>
          </p:cNvPr>
          <p:cNvSpPr/>
          <p:nvPr/>
        </p:nvSpPr>
        <p:spPr>
          <a:xfrm>
            <a:off x="5839304" y="2613266"/>
            <a:ext cx="1004257" cy="37193"/>
          </a:xfrm>
          <a:prstGeom prst="rect">
            <a:avLst/>
          </a:prstGeom>
          <a:solidFill>
            <a:schemeClr val="tx1"/>
          </a:solidFill>
          <a:ln w="9525" cap="rnd"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713A4F"/>
              </a:buClr>
              <a:buSzTx/>
              <a:buFont typeface="Trebuchet MS" panose="020B0603020202020204" pitchFamily="34" charset="0"/>
              <a:buChar char="​"/>
              <a:tabLst/>
              <a:defRPr/>
            </a:pPr>
            <a:endParaRPr kumimoji="0" lang="en-ZA" sz="1200" b="0" i="0" u="none" strike="noStrike" kern="1200" cap="none" spc="0" normalizeH="0" baseline="0" noProof="0">
              <a:ln>
                <a:noFill/>
              </a:ln>
              <a:solidFill>
                <a:srgbClr val="3F3F3F"/>
              </a:solidFill>
              <a:effectLst/>
              <a:uLnTx/>
              <a:uFillTx/>
              <a:latin typeface="Gill Sans MT" panose="020B0502020104020203" pitchFamily="34" charset="0"/>
            </a:endParaRPr>
          </a:p>
        </p:txBody>
      </p:sp>
      <p:sp>
        <p:nvSpPr>
          <p:cNvPr id="15" name="ee4pHeader6">
            <a:extLst>
              <a:ext uri="{FF2B5EF4-FFF2-40B4-BE49-F238E27FC236}">
                <a16:creationId xmlns:a16="http://schemas.microsoft.com/office/drawing/2014/main" id="{5ACAC019-10C6-589D-F816-712E4E0708B6}"/>
              </a:ext>
            </a:extLst>
          </p:cNvPr>
          <p:cNvSpPr>
            <a:spLocks noChangeArrowheads="1"/>
          </p:cNvSpPr>
          <p:nvPr>
            <p:custDataLst>
              <p:tags r:id="rId2"/>
            </p:custDataLst>
          </p:nvPr>
        </p:nvSpPr>
        <p:spPr bwMode="gray">
          <a:xfrm>
            <a:off x="5797061" y="3147739"/>
            <a:ext cx="1090664" cy="590037"/>
          </a:xfrm>
          <a:prstGeom prst="chevron">
            <a:avLst>
              <a:gd name="adj" fmla="val 12004"/>
            </a:avLst>
          </a:prstGeom>
          <a:solidFill>
            <a:schemeClr val="tx1"/>
          </a:solidFill>
          <a:ln w="38100" cap="rnd" algn="ctr">
            <a:noFill/>
            <a:round/>
            <a:headEnd/>
            <a:tailEnd/>
          </a:ln>
        </p:spPr>
        <p:txBody>
          <a:bodyPr lIns="0" tIns="0" rIns="0" bIns="0" anchor="ctr" anchorCtr="0"/>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ZA" sz="1200" b="1" i="0" u="none" strike="noStrike" kern="1200" cap="none" spc="0" normalizeH="0" baseline="0" noProof="0">
                <a:ln>
                  <a:noFill/>
                </a:ln>
                <a:solidFill>
                  <a:schemeClr val="bg1"/>
                </a:solidFill>
                <a:effectLst/>
                <a:uLnTx/>
                <a:uFillTx/>
                <a:latin typeface="Gill Sans MT" panose="020B0502020104020203" pitchFamily="34" charset="0"/>
                <a:sym typeface="Trebuchet MS" panose="020B0603020202020204" pitchFamily="34" charset="0"/>
              </a:rPr>
              <a:t>Sept 2024</a:t>
            </a:r>
          </a:p>
        </p:txBody>
      </p:sp>
      <p:sp>
        <p:nvSpPr>
          <p:cNvPr id="43" name="Rectangle 42">
            <a:extLst>
              <a:ext uri="{FF2B5EF4-FFF2-40B4-BE49-F238E27FC236}">
                <a16:creationId xmlns:a16="http://schemas.microsoft.com/office/drawing/2014/main" id="{E7010DC2-108B-509B-C810-B47173BF872F}"/>
              </a:ext>
            </a:extLst>
          </p:cNvPr>
          <p:cNvSpPr/>
          <p:nvPr/>
        </p:nvSpPr>
        <p:spPr>
          <a:xfrm>
            <a:off x="5807469" y="2076701"/>
            <a:ext cx="1090664"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003896"/>
                </a:solidFill>
                <a:effectLst/>
                <a:uLnTx/>
                <a:uFillTx/>
                <a:latin typeface="Gill Sans MT" panose="020B0502020104020203" pitchFamily="34" charset="0"/>
              </a:rPr>
              <a:t>Koeberg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Gill Sans MT" panose="020B0502020104020203" pitchFamily="34" charset="0"/>
              </a:rPr>
              <a:t>~930 MW</a:t>
            </a:r>
          </a:p>
        </p:txBody>
      </p:sp>
      <p:sp>
        <p:nvSpPr>
          <p:cNvPr id="16" name="ee4pHeader2">
            <a:extLst>
              <a:ext uri="{FF2B5EF4-FFF2-40B4-BE49-F238E27FC236}">
                <a16:creationId xmlns:a16="http://schemas.microsoft.com/office/drawing/2014/main" id="{BE2763E8-BFA9-EBE1-E5C1-E87477F470E1}"/>
              </a:ext>
            </a:extLst>
          </p:cNvPr>
          <p:cNvSpPr>
            <a:spLocks noChangeArrowheads="1"/>
          </p:cNvSpPr>
          <p:nvPr>
            <p:custDataLst>
              <p:tags r:id="rId3"/>
            </p:custDataLst>
          </p:nvPr>
        </p:nvSpPr>
        <p:spPr bwMode="gray">
          <a:xfrm>
            <a:off x="5829760" y="3189307"/>
            <a:ext cx="1008343" cy="505359"/>
          </a:xfrm>
          <a:prstGeom prst="chevron">
            <a:avLst>
              <a:gd name="adj" fmla="val 12004"/>
            </a:avLst>
          </a:prstGeom>
          <a:noFill/>
          <a:ln w="6350" cap="rnd" cmpd="sng" algn="ctr">
            <a:solidFill>
              <a:srgbClr val="FFFFFF"/>
            </a:solidFill>
            <a:prstDash val="sysDash"/>
            <a:round/>
            <a:headEnd type="none" w="med" len="med"/>
            <a:tailEnd type="none" w="med" len="med"/>
          </a:ln>
          <a:extLst>
            <a:ext uri="{909E8E84-426E-40DD-AFC4-6F175D3DCCD1}">
              <a14:hiddenFill xmlns:a14="http://schemas.microsoft.com/office/drawing/2010/main">
                <a:solidFill>
                  <a:schemeClr val="tx2">
                    <a:lumMod val="100000"/>
                  </a:schemeClr>
                </a:solidFill>
              </a14:hiddenFill>
            </a:ext>
          </a:extLst>
        </p:spPr>
        <p:txBody>
          <a:bodyPr lIns="0" tIns="0" rIns="0" bIns="0" anchor="ctr" anchorCtr="0"/>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srgbClr val="FFFFFF"/>
              </a:solidFill>
              <a:effectLst/>
              <a:uLnTx/>
              <a:uFillTx/>
              <a:latin typeface="Gill Sans MT" panose="020B0502020104020203" pitchFamily="34" charset="0"/>
              <a:sym typeface="Trebuchet MS" panose="020B0603020202020204" pitchFamily="34" charset="0"/>
            </a:endParaRPr>
          </a:p>
        </p:txBody>
      </p:sp>
      <p:grpSp>
        <p:nvGrpSpPr>
          <p:cNvPr id="41" name="Group 40">
            <a:extLst>
              <a:ext uri="{FF2B5EF4-FFF2-40B4-BE49-F238E27FC236}">
                <a16:creationId xmlns:a16="http://schemas.microsoft.com/office/drawing/2014/main" id="{94201439-2F21-1F1A-843C-6ABB5B5A4D9A}"/>
              </a:ext>
            </a:extLst>
          </p:cNvPr>
          <p:cNvGrpSpPr/>
          <p:nvPr/>
        </p:nvGrpSpPr>
        <p:grpSpPr>
          <a:xfrm>
            <a:off x="2918751" y="1983683"/>
            <a:ext cx="1195343" cy="1745707"/>
            <a:chOff x="3192939" y="2502979"/>
            <a:chExt cx="1285402" cy="1745707"/>
          </a:xfrm>
        </p:grpSpPr>
        <p:sp>
          <p:nvSpPr>
            <p:cNvPr id="10" name="ee4pHeader5">
              <a:extLst>
                <a:ext uri="{FF2B5EF4-FFF2-40B4-BE49-F238E27FC236}">
                  <a16:creationId xmlns:a16="http://schemas.microsoft.com/office/drawing/2014/main" id="{7C7849F8-F627-1723-6BA3-DDFBBE34E4F0}"/>
                </a:ext>
              </a:extLst>
            </p:cNvPr>
            <p:cNvSpPr>
              <a:spLocks noChangeArrowheads="1"/>
            </p:cNvSpPr>
            <p:nvPr>
              <p:custDataLst>
                <p:tags r:id="rId12"/>
              </p:custDataLst>
            </p:nvPr>
          </p:nvSpPr>
          <p:spPr bwMode="gray">
            <a:xfrm>
              <a:off x="3230576" y="3658649"/>
              <a:ext cx="1200403" cy="590037"/>
            </a:xfrm>
            <a:prstGeom prst="chevron">
              <a:avLst>
                <a:gd name="adj" fmla="val 12004"/>
              </a:avLst>
            </a:prstGeom>
            <a:solidFill>
              <a:schemeClr val="accent5"/>
            </a:solidFill>
            <a:ln w="38100" cap="rnd" algn="ctr">
              <a:noFill/>
              <a:round/>
              <a:headEnd/>
              <a:tailEnd/>
            </a:ln>
          </p:spPr>
          <p:txBody>
            <a:bodyPr lIns="0" tIns="0" rIns="0" bIns="0" anchor="ctr" anchorCtr="0"/>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FFFFFF"/>
                  </a:solidFill>
                  <a:effectLst/>
                  <a:uLnTx/>
                  <a:uFillTx/>
                  <a:latin typeface="Gill Sans MT" panose="020B0502020104020203" pitchFamily="34" charset="0"/>
                  <a:sym typeface="Trebuchet MS" panose="020B0603020202020204" pitchFamily="34" charset="0"/>
                </a:rPr>
                <a:t>Apr 2024</a:t>
              </a:r>
            </a:p>
          </p:txBody>
        </p:sp>
        <p:cxnSp>
          <p:nvCxnSpPr>
            <p:cNvPr id="12" name="Straight Connector 11">
              <a:extLst>
                <a:ext uri="{FF2B5EF4-FFF2-40B4-BE49-F238E27FC236}">
                  <a16:creationId xmlns:a16="http://schemas.microsoft.com/office/drawing/2014/main" id="{8A74D04B-8179-206E-F784-C80BE425371F}"/>
                </a:ext>
              </a:extLst>
            </p:cNvPr>
            <p:cNvCxnSpPr>
              <a:cxnSpLocks/>
            </p:cNvCxnSpPr>
            <p:nvPr/>
          </p:nvCxnSpPr>
          <p:spPr>
            <a:xfrm flipV="1">
              <a:off x="3833147" y="3274839"/>
              <a:ext cx="0" cy="358392"/>
            </a:xfrm>
            <a:prstGeom prst="line">
              <a:avLst/>
            </a:prstGeom>
            <a:ln w="9525" cap="rnd">
              <a:solidFill>
                <a:schemeClr val="tx2"/>
              </a:solidFill>
              <a:prstDash val="solid"/>
              <a:round/>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011BA96-4D18-2AEF-A945-311A356C1984}"/>
                </a:ext>
              </a:extLst>
            </p:cNvPr>
            <p:cNvSpPr/>
            <p:nvPr/>
          </p:nvSpPr>
          <p:spPr>
            <a:xfrm>
              <a:off x="3315437" y="3124176"/>
              <a:ext cx="1035418" cy="37193"/>
            </a:xfrm>
            <a:prstGeom prst="rect">
              <a:avLst/>
            </a:prstGeom>
            <a:solidFill>
              <a:schemeClr val="accent5"/>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713A4F"/>
                </a:buClr>
                <a:buSzTx/>
                <a:buFont typeface="Trebuchet MS" panose="020B0603020202020204" pitchFamily="34" charset="0"/>
                <a:buChar char="​"/>
                <a:tabLst/>
                <a:defRPr/>
              </a:pPr>
              <a:endParaRPr kumimoji="0" lang="en-ZA" sz="1200" b="0" i="0" u="none" strike="noStrike" kern="1200" cap="none" spc="0" normalizeH="0" baseline="0" noProof="0">
                <a:ln>
                  <a:noFill/>
                </a:ln>
                <a:solidFill>
                  <a:srgbClr val="3F3F3F"/>
                </a:solidFill>
                <a:effectLst/>
                <a:uLnTx/>
                <a:uFillTx/>
                <a:latin typeface="Gill Sans MT" panose="020B0502020104020203" pitchFamily="34" charset="0"/>
              </a:endParaRPr>
            </a:p>
          </p:txBody>
        </p:sp>
        <p:sp>
          <p:nvSpPr>
            <p:cNvPr id="24" name="Rectangle 23">
              <a:extLst>
                <a:ext uri="{FF2B5EF4-FFF2-40B4-BE49-F238E27FC236}">
                  <a16:creationId xmlns:a16="http://schemas.microsoft.com/office/drawing/2014/main" id="{AE0B1E2F-6286-56DD-AEC8-03D71B7CCD59}"/>
                </a:ext>
              </a:extLst>
            </p:cNvPr>
            <p:cNvSpPr/>
            <p:nvPr/>
          </p:nvSpPr>
          <p:spPr>
            <a:xfrm>
              <a:off x="3192939" y="2502979"/>
              <a:ext cx="1285402"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B050"/>
                </a:solidFill>
                <a:effectLst/>
                <a:uLnTx/>
                <a:uFillTx/>
                <a:latin typeface="Gill Sans MT" panose="020B0502020104020203" pitchFamily="34" charset="0"/>
              </a:endParaRPr>
            </a:p>
          </p:txBody>
        </p:sp>
        <p:sp>
          <p:nvSpPr>
            <p:cNvPr id="32" name="ee4pHeader2">
              <a:extLst>
                <a:ext uri="{FF2B5EF4-FFF2-40B4-BE49-F238E27FC236}">
                  <a16:creationId xmlns:a16="http://schemas.microsoft.com/office/drawing/2014/main" id="{7A4109C7-BB63-20A7-E981-E708661B30CB}"/>
                </a:ext>
              </a:extLst>
            </p:cNvPr>
            <p:cNvSpPr>
              <a:spLocks noChangeArrowheads="1"/>
            </p:cNvSpPr>
            <p:nvPr>
              <p:custDataLst>
                <p:tags r:id="rId13"/>
              </p:custDataLst>
            </p:nvPr>
          </p:nvSpPr>
          <p:spPr bwMode="gray">
            <a:xfrm>
              <a:off x="3259423" y="3700217"/>
              <a:ext cx="1124506" cy="505359"/>
            </a:xfrm>
            <a:prstGeom prst="chevron">
              <a:avLst>
                <a:gd name="adj" fmla="val 12004"/>
              </a:avLst>
            </a:prstGeom>
            <a:noFill/>
            <a:ln w="6350" cap="rnd" cmpd="sng" algn="ctr">
              <a:solidFill>
                <a:srgbClr val="FFFFFF"/>
              </a:solidFill>
              <a:prstDash val="sysDash"/>
              <a:round/>
              <a:headEnd type="none" w="med" len="med"/>
              <a:tailEnd type="none" w="med" len="med"/>
            </a:ln>
            <a:extLst>
              <a:ext uri="{909E8E84-426E-40DD-AFC4-6F175D3DCCD1}">
                <a14:hiddenFill xmlns:a14="http://schemas.microsoft.com/office/drawing/2010/main">
                  <a:solidFill>
                    <a:schemeClr val="tx2">
                      <a:lumMod val="100000"/>
                    </a:schemeClr>
                  </a:solidFill>
                </a14:hiddenFill>
              </a:ext>
            </a:extLst>
          </p:spPr>
          <p:txBody>
            <a:bodyPr lIns="0" tIns="0" rIns="0" bIns="0" anchor="ctr" anchorCtr="0"/>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srgbClr val="FFFFFF"/>
                </a:solidFill>
                <a:effectLst/>
                <a:uLnTx/>
                <a:uFillTx/>
                <a:latin typeface="Gill Sans MT" panose="020B0502020104020203" pitchFamily="34" charset="0"/>
                <a:sym typeface="Trebuchet MS" panose="020B0603020202020204" pitchFamily="34" charset="0"/>
              </a:endParaRPr>
            </a:p>
          </p:txBody>
        </p:sp>
      </p:grpSp>
      <p:sp>
        <p:nvSpPr>
          <p:cNvPr id="9" name="Rectangle 8">
            <a:extLst>
              <a:ext uri="{FF2B5EF4-FFF2-40B4-BE49-F238E27FC236}">
                <a16:creationId xmlns:a16="http://schemas.microsoft.com/office/drawing/2014/main" id="{2143D817-4248-6F8D-3CA1-F8DE9023F475}"/>
              </a:ext>
            </a:extLst>
          </p:cNvPr>
          <p:cNvSpPr/>
          <p:nvPr/>
        </p:nvSpPr>
        <p:spPr>
          <a:xfrm>
            <a:off x="2969969" y="2076701"/>
            <a:ext cx="1144125"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err="1">
                <a:ln>
                  <a:noFill/>
                </a:ln>
                <a:solidFill>
                  <a:srgbClr val="003896"/>
                </a:solidFill>
                <a:effectLst/>
                <a:uLnTx/>
                <a:uFillTx/>
                <a:latin typeface="Gill Sans MT" panose="020B0502020104020203" pitchFamily="34" charset="0"/>
              </a:rPr>
              <a:t>Tutuka</a:t>
            </a:r>
            <a:r>
              <a:rPr kumimoji="0" lang="en-ZA" sz="1200" b="0" i="0" u="none" strike="noStrike" kern="1200" cap="none" spc="0" normalizeH="0" baseline="0" noProof="0">
                <a:ln>
                  <a:noFill/>
                </a:ln>
                <a:solidFill>
                  <a:srgbClr val="00B050"/>
                </a:solidFill>
                <a:effectLst/>
                <a:uLnTx/>
                <a:uFillTx/>
                <a:latin typeface="Gill Sans MT" panose="020B0502020104020203" pitchFamily="34" charset="0"/>
              </a:rPr>
              <a:t> </a:t>
            </a:r>
            <a:r>
              <a:rPr kumimoji="0" lang="en-ZA" sz="1200" b="1" i="0" u="none" strike="noStrike" kern="1200" cap="none" spc="0" normalizeH="0" baseline="0" noProof="0">
                <a:ln>
                  <a:noFill/>
                </a:ln>
                <a:solidFill>
                  <a:srgbClr val="00B050"/>
                </a:solidFill>
                <a:effectLst/>
                <a:uLnTx/>
                <a:uFillTx/>
                <a:latin typeface="Gill Sans MT" panose="020B0502020104020203" pitchFamily="34" charset="0"/>
              </a:rPr>
              <a:t>1</a:t>
            </a:r>
            <a:r>
              <a:rPr kumimoji="0" lang="en-ZA" sz="1200" b="0" i="0" u="none" strike="noStrike" kern="1200" cap="none" spc="0" normalizeH="0" baseline="0" noProof="0">
                <a:ln>
                  <a:noFill/>
                </a:ln>
                <a:solidFill>
                  <a:srgbClr val="00B050"/>
                </a:solidFill>
                <a:effectLst/>
                <a:uLnTx/>
                <a:uFillTx/>
                <a:latin typeface="Gill Sans MT" panose="020B0502020104020203" pitchFamily="34" charset="0"/>
              </a:rPr>
              <a:t>,</a:t>
            </a:r>
            <a:r>
              <a:rPr kumimoji="0" lang="en-ZA" sz="1200" b="1" i="0" u="none" strike="noStrike" kern="1200" cap="none" spc="0" normalizeH="0" baseline="0" noProof="0">
                <a:ln>
                  <a:noFill/>
                </a:ln>
                <a:solidFill>
                  <a:srgbClr val="00B050"/>
                </a:solidFill>
                <a:effectLst/>
                <a:uLnTx/>
                <a:uFillTx/>
                <a:latin typeface="Gill Sans MT" panose="020B0502020104020203" pitchFamily="34" charset="0"/>
              </a:rPr>
              <a:t>2</a:t>
            </a:r>
            <a:r>
              <a:rPr kumimoji="0" lang="en-ZA" sz="1200" b="0" i="0" u="none" strike="noStrike" kern="1200" cap="none" spc="0" normalizeH="0" baseline="0" noProof="0">
                <a:ln>
                  <a:noFill/>
                </a:ln>
                <a:solidFill>
                  <a:srgbClr val="DDDDDD">
                    <a:lumMod val="10000"/>
                  </a:srgbClr>
                </a:solidFill>
                <a:effectLst/>
                <a:uLnTx/>
                <a:uFillTx/>
                <a:latin typeface="Gill Sans MT" panose="020B0502020104020203" pitchFamily="34" charset="0"/>
              </a:rPr>
              <a:t>, </a:t>
            </a:r>
            <a:r>
              <a:rPr kumimoji="0" lang="en-ZA" sz="1200" b="0" i="0" u="none" strike="noStrike" kern="1200" cap="none" spc="0" normalizeH="0" baseline="0" noProof="0">
                <a:ln>
                  <a:noFill/>
                </a:ln>
                <a:solidFill>
                  <a:srgbClr val="003896"/>
                </a:solidFill>
                <a:effectLst/>
                <a:uLnTx/>
                <a:uFillTx/>
                <a:latin typeface="Gill Sans MT" panose="020B0502020104020203" pitchFamily="34" charset="0"/>
              </a:rPr>
              <a:t>4, 5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a:ln>
                  <a:noFill/>
                </a:ln>
                <a:solidFill>
                  <a:srgbClr val="003896"/>
                </a:solidFill>
                <a:effectLst/>
                <a:uLnTx/>
                <a:uFillTx/>
                <a:latin typeface="Gill Sans MT" panose="020B0502020104020203" pitchFamily="34" charset="0"/>
              </a:rPr>
              <a:t>~ 1500 MW</a:t>
            </a:r>
          </a:p>
        </p:txBody>
      </p:sp>
      <p:cxnSp>
        <p:nvCxnSpPr>
          <p:cNvPr id="13" name="Straight Connector 12">
            <a:extLst>
              <a:ext uri="{FF2B5EF4-FFF2-40B4-BE49-F238E27FC236}">
                <a16:creationId xmlns:a16="http://schemas.microsoft.com/office/drawing/2014/main" id="{BAC1CDD9-E3DD-049C-B536-45EB56487863}"/>
              </a:ext>
            </a:extLst>
          </p:cNvPr>
          <p:cNvCxnSpPr>
            <a:cxnSpLocks/>
          </p:cNvCxnSpPr>
          <p:nvPr/>
        </p:nvCxnSpPr>
        <p:spPr>
          <a:xfrm flipV="1">
            <a:off x="7697946" y="2757702"/>
            <a:ext cx="0" cy="358392"/>
          </a:xfrm>
          <a:prstGeom prst="line">
            <a:avLst/>
          </a:prstGeom>
          <a:ln w="9525" cap="rnd">
            <a:solidFill>
              <a:schemeClr val="tx2"/>
            </a:solidFill>
            <a:prstDash val="solid"/>
            <a:round/>
            <a:tailEnd type="ova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920B8B2C-CE7B-6643-2100-DCBCEA497CC0}"/>
              </a:ext>
            </a:extLst>
          </p:cNvPr>
          <p:cNvSpPr/>
          <p:nvPr/>
        </p:nvSpPr>
        <p:spPr>
          <a:xfrm>
            <a:off x="7212511" y="2607039"/>
            <a:ext cx="970868" cy="37193"/>
          </a:xfrm>
          <a:prstGeom prst="rect">
            <a:avLst/>
          </a:prstGeom>
          <a:solidFill>
            <a:schemeClr val="tx1"/>
          </a:solidFill>
          <a:ln w="9525" cap="rnd"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713A4F"/>
              </a:buClr>
              <a:buSzTx/>
              <a:buFont typeface="Trebuchet MS" panose="020B0603020202020204" pitchFamily="34" charset="0"/>
              <a:buChar char="​"/>
              <a:tabLst/>
              <a:defRPr/>
            </a:pPr>
            <a:endParaRPr kumimoji="0" lang="en-ZA" sz="1200" b="0" i="0" u="none" strike="noStrike" kern="1200" cap="none" spc="0" normalizeH="0" baseline="0" noProof="0">
              <a:ln>
                <a:noFill/>
              </a:ln>
              <a:solidFill>
                <a:srgbClr val="3F3F3F"/>
              </a:solidFill>
              <a:effectLst/>
              <a:uLnTx/>
              <a:uFillTx/>
              <a:latin typeface="Gill Sans MT" panose="020B0502020104020203" pitchFamily="34" charset="0"/>
            </a:endParaRPr>
          </a:p>
        </p:txBody>
      </p:sp>
      <p:sp>
        <p:nvSpPr>
          <p:cNvPr id="34" name="ee4pHeader6">
            <a:extLst>
              <a:ext uri="{FF2B5EF4-FFF2-40B4-BE49-F238E27FC236}">
                <a16:creationId xmlns:a16="http://schemas.microsoft.com/office/drawing/2014/main" id="{88887BAD-7774-5A4A-900A-26EE8C21B754}"/>
              </a:ext>
            </a:extLst>
          </p:cNvPr>
          <p:cNvSpPr>
            <a:spLocks noChangeArrowheads="1"/>
          </p:cNvSpPr>
          <p:nvPr>
            <p:custDataLst>
              <p:tags r:id="rId4"/>
            </p:custDataLst>
          </p:nvPr>
        </p:nvSpPr>
        <p:spPr bwMode="gray">
          <a:xfrm>
            <a:off x="7171671" y="3141512"/>
            <a:ext cx="1125568" cy="590037"/>
          </a:xfrm>
          <a:prstGeom prst="chevron">
            <a:avLst>
              <a:gd name="adj" fmla="val 12004"/>
            </a:avLst>
          </a:prstGeom>
          <a:solidFill>
            <a:schemeClr val="tx1"/>
          </a:solidFill>
          <a:ln w="38100" cap="rnd" algn="ctr">
            <a:noFill/>
            <a:round/>
            <a:headEnd/>
            <a:tailEnd/>
          </a:ln>
        </p:spPr>
        <p:txBody>
          <a:bodyPr lIns="0" tIns="0" rIns="0" bIns="0" anchor="ctr" anchorCtr="0"/>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ZA" sz="1200" b="1" i="0" u="none" strike="noStrike" kern="1200" cap="none" spc="0" normalizeH="0" baseline="0" noProof="0">
                <a:ln>
                  <a:noFill/>
                </a:ln>
                <a:solidFill>
                  <a:schemeClr val="bg1"/>
                </a:solidFill>
                <a:effectLst/>
                <a:uLnTx/>
                <a:uFillTx/>
                <a:latin typeface="Gill Sans MT" panose="020B0502020104020203" pitchFamily="34" charset="0"/>
                <a:sym typeface="Trebuchet MS" panose="020B0603020202020204" pitchFamily="34" charset="0"/>
              </a:rPr>
              <a:t>Oct 2024</a:t>
            </a:r>
          </a:p>
        </p:txBody>
      </p:sp>
      <p:sp>
        <p:nvSpPr>
          <p:cNvPr id="39" name="Rectangle 38">
            <a:extLst>
              <a:ext uri="{FF2B5EF4-FFF2-40B4-BE49-F238E27FC236}">
                <a16:creationId xmlns:a16="http://schemas.microsoft.com/office/drawing/2014/main" id="{D150889E-2C79-3552-E62E-10EC78C7092B}"/>
              </a:ext>
            </a:extLst>
          </p:cNvPr>
          <p:cNvSpPr/>
          <p:nvPr/>
        </p:nvSpPr>
        <p:spPr>
          <a:xfrm>
            <a:off x="7113110" y="1892035"/>
            <a:ext cx="112556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003896"/>
                </a:solidFill>
                <a:effectLst/>
                <a:uLnTx/>
                <a:uFillTx/>
                <a:latin typeface="Gill Sans MT" panose="020B0502020104020203" pitchFamily="34" charset="0"/>
              </a:rPr>
              <a:t>Kusile 6 1</a:t>
            </a:r>
            <a:r>
              <a:rPr kumimoji="0" lang="en-ZA" sz="1200" b="0" i="0" u="none" strike="noStrike" kern="1200" cap="none" spc="0" normalizeH="0" baseline="30000" noProof="0" dirty="0">
                <a:ln>
                  <a:noFill/>
                </a:ln>
                <a:solidFill>
                  <a:srgbClr val="003896"/>
                </a:solidFill>
                <a:effectLst/>
                <a:uLnTx/>
                <a:uFillTx/>
                <a:latin typeface="Gill Sans MT" panose="020B0502020104020203" pitchFamily="34" charset="0"/>
              </a:rPr>
              <a:t>st</a:t>
            </a:r>
            <a:r>
              <a:rPr kumimoji="0" lang="en-ZA" sz="1200" b="0" i="0" u="none" strike="noStrike" kern="1200" cap="none" spc="0" normalizeH="0" baseline="0" noProof="0" dirty="0">
                <a:ln>
                  <a:noFill/>
                </a:ln>
                <a:solidFill>
                  <a:srgbClr val="003896"/>
                </a:solidFill>
                <a:effectLst/>
                <a:uLnTx/>
                <a:uFillTx/>
                <a:latin typeface="Gill Sans MT" panose="020B0502020104020203" pitchFamily="34" charset="0"/>
              </a:rPr>
              <a:t> Sync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Gill Sans MT" panose="020B0502020104020203" pitchFamily="34" charset="0"/>
              </a:rPr>
              <a:t>~ </a:t>
            </a:r>
            <a:r>
              <a:rPr lang="en-ZA" sz="1200" b="1" dirty="0">
                <a:solidFill>
                  <a:srgbClr val="003896"/>
                </a:solidFill>
                <a:latin typeface="Gill Sans MT" panose="020B0502020104020203" pitchFamily="34" charset="0"/>
              </a:rPr>
              <a:t>80</a:t>
            </a:r>
            <a:r>
              <a:rPr kumimoji="0" lang="en-ZA" sz="1200" b="1" i="0" u="none" strike="noStrike" kern="1200" cap="none" spc="0" normalizeH="0" baseline="0" noProof="0" dirty="0">
                <a:ln>
                  <a:noFill/>
                </a:ln>
                <a:solidFill>
                  <a:srgbClr val="003896"/>
                </a:solidFill>
                <a:effectLst/>
                <a:uLnTx/>
                <a:uFillTx/>
                <a:latin typeface="Gill Sans MT" panose="020B0502020104020203" pitchFamily="34" charset="0"/>
              </a:rPr>
              <a:t>0 MW</a:t>
            </a:r>
          </a:p>
        </p:txBody>
      </p:sp>
      <p:sp>
        <p:nvSpPr>
          <p:cNvPr id="35" name="ee4pHeader2">
            <a:extLst>
              <a:ext uri="{FF2B5EF4-FFF2-40B4-BE49-F238E27FC236}">
                <a16:creationId xmlns:a16="http://schemas.microsoft.com/office/drawing/2014/main" id="{6A86BEEF-3E00-7D13-6546-B878F0110DFB}"/>
              </a:ext>
            </a:extLst>
          </p:cNvPr>
          <p:cNvSpPr>
            <a:spLocks noChangeArrowheads="1"/>
          </p:cNvSpPr>
          <p:nvPr>
            <p:custDataLst>
              <p:tags r:id="rId5"/>
            </p:custDataLst>
          </p:nvPr>
        </p:nvSpPr>
        <p:spPr bwMode="gray">
          <a:xfrm>
            <a:off x="7264025" y="3183080"/>
            <a:ext cx="981412" cy="505359"/>
          </a:xfrm>
          <a:prstGeom prst="chevron">
            <a:avLst>
              <a:gd name="adj" fmla="val 12004"/>
            </a:avLst>
          </a:prstGeom>
          <a:noFill/>
          <a:ln w="6350" cap="rnd" cmpd="sng" algn="ctr">
            <a:solidFill>
              <a:srgbClr val="FFFFFF"/>
            </a:solidFill>
            <a:prstDash val="sysDash"/>
            <a:round/>
            <a:headEnd type="none" w="med" len="med"/>
            <a:tailEnd type="none" w="med" len="med"/>
          </a:ln>
          <a:extLst>
            <a:ext uri="{909E8E84-426E-40DD-AFC4-6F175D3DCCD1}">
              <a14:hiddenFill xmlns:a14="http://schemas.microsoft.com/office/drawing/2010/main">
                <a:solidFill>
                  <a:schemeClr val="tx2">
                    <a:lumMod val="100000"/>
                  </a:schemeClr>
                </a:solidFill>
              </a14:hiddenFill>
            </a:ext>
          </a:extLst>
        </p:spPr>
        <p:txBody>
          <a:bodyPr lIns="0" tIns="0" rIns="0" bIns="0" anchor="ctr" anchorCtr="0"/>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srgbClr val="FFFFFF"/>
              </a:solidFill>
              <a:effectLst/>
              <a:uLnTx/>
              <a:uFillTx/>
              <a:latin typeface="Gill Sans MT" panose="020B0502020104020203" pitchFamily="34" charset="0"/>
              <a:sym typeface="Trebuchet MS" panose="020B0603020202020204" pitchFamily="34" charset="0"/>
            </a:endParaRPr>
          </a:p>
        </p:txBody>
      </p:sp>
      <p:sp>
        <p:nvSpPr>
          <p:cNvPr id="3" name="TextBox 2">
            <a:extLst>
              <a:ext uri="{FF2B5EF4-FFF2-40B4-BE49-F238E27FC236}">
                <a16:creationId xmlns:a16="http://schemas.microsoft.com/office/drawing/2014/main" id="{E8E24310-5BA5-1A5D-DA3F-114B3E78519D}"/>
              </a:ext>
            </a:extLst>
          </p:cNvPr>
          <p:cNvSpPr txBox="1"/>
          <p:nvPr/>
        </p:nvSpPr>
        <p:spPr>
          <a:xfrm>
            <a:off x="-44503" y="6650011"/>
            <a:ext cx="6138908"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a:ln>
                  <a:noFill/>
                </a:ln>
                <a:solidFill>
                  <a:schemeClr val="tx2"/>
                </a:solidFill>
                <a:effectLst/>
                <a:uLnTx/>
                <a:uFillTx/>
                <a:latin typeface="Arial"/>
                <a:ea typeface="+mn-ea"/>
                <a:cs typeface="Arial"/>
              </a:rPr>
              <a:t>1</a:t>
            </a:r>
            <a:r>
              <a:rPr lang="en-ZA" sz="800">
                <a:solidFill>
                  <a:schemeClr val="tx2"/>
                </a:solidFill>
                <a:latin typeface="Arial"/>
                <a:cs typeface="Arial"/>
              </a:rPr>
              <a:t>. Data as at 25 Mar 2024; </a:t>
            </a:r>
            <a:r>
              <a:rPr kumimoji="0" lang="en-ZA" sz="800" b="0" i="0" u="none" strike="noStrike" kern="1200" cap="none" spc="0" normalizeH="0" baseline="0" noProof="0">
                <a:ln>
                  <a:noFill/>
                </a:ln>
                <a:solidFill>
                  <a:schemeClr val="tx2"/>
                </a:solidFill>
                <a:effectLst/>
                <a:uLnTx/>
                <a:uFillTx/>
                <a:latin typeface="Arial"/>
                <a:ea typeface="+mn-ea"/>
                <a:cs typeface="Arial"/>
              </a:rPr>
              <a:t>LP: Low pressure; HPH: High-pressure heaters; RTS: Return to service</a:t>
            </a:r>
          </a:p>
        </p:txBody>
      </p:sp>
      <p:sp>
        <p:nvSpPr>
          <p:cNvPr id="37" name="ee4pHeader6">
            <a:extLst>
              <a:ext uri="{FF2B5EF4-FFF2-40B4-BE49-F238E27FC236}">
                <a16:creationId xmlns:a16="http://schemas.microsoft.com/office/drawing/2014/main" id="{CD0746C4-9AB0-F7C4-3436-5127E7FE16EC}"/>
              </a:ext>
            </a:extLst>
          </p:cNvPr>
          <p:cNvSpPr>
            <a:spLocks noChangeArrowheads="1"/>
          </p:cNvSpPr>
          <p:nvPr>
            <p:custDataLst>
              <p:tags r:id="rId6"/>
            </p:custDataLst>
          </p:nvPr>
        </p:nvSpPr>
        <p:spPr bwMode="gray">
          <a:xfrm>
            <a:off x="4429923" y="3147739"/>
            <a:ext cx="1090664" cy="590037"/>
          </a:xfrm>
          <a:prstGeom prst="chevron">
            <a:avLst>
              <a:gd name="adj" fmla="val 12004"/>
            </a:avLst>
          </a:prstGeom>
          <a:solidFill>
            <a:schemeClr val="tx1"/>
          </a:solidFill>
          <a:ln w="38100" cap="rnd" algn="ctr">
            <a:noFill/>
            <a:round/>
            <a:headEnd/>
            <a:tailEnd/>
          </a:ln>
        </p:spPr>
        <p:txBody>
          <a:bodyPr lIns="0" tIns="0" rIns="0" bIns="0" anchor="ctr" anchorCtr="0"/>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ZA" sz="1200" b="1" i="0" u="none" strike="noStrike" kern="1200" cap="none" spc="0" normalizeH="0" baseline="0" noProof="0">
                <a:ln>
                  <a:noFill/>
                </a:ln>
                <a:solidFill>
                  <a:schemeClr val="bg1"/>
                </a:solidFill>
                <a:effectLst/>
                <a:uLnTx/>
                <a:uFillTx/>
                <a:latin typeface="Gill Sans MT" panose="020B0502020104020203" pitchFamily="34" charset="0"/>
                <a:sym typeface="Trebuchet MS" panose="020B0603020202020204" pitchFamily="34" charset="0"/>
              </a:rPr>
              <a:t>Sept 2024</a:t>
            </a:r>
          </a:p>
        </p:txBody>
      </p:sp>
      <p:grpSp>
        <p:nvGrpSpPr>
          <p:cNvPr id="40" name="Group 39">
            <a:extLst>
              <a:ext uri="{FF2B5EF4-FFF2-40B4-BE49-F238E27FC236}">
                <a16:creationId xmlns:a16="http://schemas.microsoft.com/office/drawing/2014/main" id="{B0A47C55-A411-8AAF-3623-C4A98580C7F3}"/>
              </a:ext>
            </a:extLst>
          </p:cNvPr>
          <p:cNvGrpSpPr/>
          <p:nvPr/>
        </p:nvGrpSpPr>
        <p:grpSpPr>
          <a:xfrm>
            <a:off x="4412423" y="2008172"/>
            <a:ext cx="1144125" cy="1690520"/>
            <a:chOff x="755949" y="2515056"/>
            <a:chExt cx="1145524" cy="1690520"/>
          </a:xfrm>
        </p:grpSpPr>
        <p:cxnSp>
          <p:nvCxnSpPr>
            <p:cNvPr id="14" name="Straight Connector 13">
              <a:extLst>
                <a:ext uri="{FF2B5EF4-FFF2-40B4-BE49-F238E27FC236}">
                  <a16:creationId xmlns:a16="http://schemas.microsoft.com/office/drawing/2014/main" id="{EE68BCF3-63F8-9C55-C9A4-C1B4EFE060AC}"/>
                </a:ext>
              </a:extLst>
            </p:cNvPr>
            <p:cNvCxnSpPr>
              <a:cxnSpLocks/>
            </p:cNvCxnSpPr>
            <p:nvPr/>
          </p:nvCxnSpPr>
          <p:spPr>
            <a:xfrm flipV="1">
              <a:off x="1328711" y="3240400"/>
              <a:ext cx="0" cy="392831"/>
            </a:xfrm>
            <a:prstGeom prst="line">
              <a:avLst/>
            </a:prstGeom>
            <a:ln w="9525" cap="rnd">
              <a:solidFill>
                <a:schemeClr val="tx2"/>
              </a:solidFill>
              <a:prstDash val="solid"/>
              <a:round/>
              <a:tailEnd type="oval"/>
            </a:ln>
          </p:spPr>
          <p:style>
            <a:lnRef idx="1">
              <a:schemeClr val="accent1"/>
            </a:lnRef>
            <a:fillRef idx="0">
              <a:schemeClr val="accent1"/>
            </a:fillRef>
            <a:effectRef idx="0">
              <a:schemeClr val="accent1"/>
            </a:effectRef>
            <a:fontRef idx="minor">
              <a:schemeClr val="tx1"/>
            </a:fontRef>
          </p:style>
        </p:cxnSp>
        <p:sp>
          <p:nvSpPr>
            <p:cNvPr id="17" name="ee4pHeader2">
              <a:extLst>
                <a:ext uri="{FF2B5EF4-FFF2-40B4-BE49-F238E27FC236}">
                  <a16:creationId xmlns:a16="http://schemas.microsoft.com/office/drawing/2014/main" id="{ED299D19-E141-3E5B-29B1-B25E2BAEA4B2}"/>
                </a:ext>
              </a:extLst>
            </p:cNvPr>
            <p:cNvSpPr>
              <a:spLocks noChangeArrowheads="1"/>
            </p:cNvSpPr>
            <p:nvPr>
              <p:custDataLst>
                <p:tags r:id="rId11"/>
              </p:custDataLst>
            </p:nvPr>
          </p:nvSpPr>
          <p:spPr bwMode="gray">
            <a:xfrm>
              <a:off x="829895" y="3700217"/>
              <a:ext cx="971685" cy="505359"/>
            </a:xfrm>
            <a:prstGeom prst="chevron">
              <a:avLst>
                <a:gd name="adj" fmla="val 12004"/>
              </a:avLst>
            </a:prstGeom>
            <a:noFill/>
            <a:ln w="6350" cap="rnd" cmpd="sng" algn="ctr">
              <a:solidFill>
                <a:srgbClr val="FFFFFF"/>
              </a:solidFill>
              <a:prstDash val="sysDash"/>
              <a:round/>
              <a:headEnd type="none" w="med" len="med"/>
              <a:tailEnd type="none" w="med" len="med"/>
            </a:ln>
            <a:extLst>
              <a:ext uri="{909E8E84-426E-40DD-AFC4-6F175D3DCCD1}">
                <a14:hiddenFill xmlns:a14="http://schemas.microsoft.com/office/drawing/2010/main">
                  <a:solidFill>
                    <a:schemeClr val="tx2">
                      <a:lumMod val="100000"/>
                    </a:schemeClr>
                  </a:solidFill>
                </a14:hiddenFill>
              </a:ext>
            </a:extLst>
          </p:spPr>
          <p:txBody>
            <a:bodyPr lIns="0" tIns="0" rIns="0" bIns="0" anchor="ctr" anchorCtr="0"/>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srgbClr val="FFFFFF"/>
                </a:solidFill>
                <a:effectLst/>
                <a:uLnTx/>
                <a:uFillTx/>
                <a:latin typeface="Gill Sans MT" panose="020B0502020104020203" pitchFamily="34" charset="0"/>
                <a:sym typeface="Trebuchet MS" panose="020B0603020202020204" pitchFamily="34" charset="0"/>
              </a:endParaRPr>
            </a:p>
          </p:txBody>
        </p:sp>
        <p:sp>
          <p:nvSpPr>
            <p:cNvPr id="23" name="Rectangle 22">
              <a:extLst>
                <a:ext uri="{FF2B5EF4-FFF2-40B4-BE49-F238E27FC236}">
                  <a16:creationId xmlns:a16="http://schemas.microsoft.com/office/drawing/2014/main" id="{CDEF510D-82FD-C50F-5828-8C8E8FF97754}"/>
                </a:ext>
              </a:extLst>
            </p:cNvPr>
            <p:cNvSpPr/>
            <p:nvPr/>
          </p:nvSpPr>
          <p:spPr>
            <a:xfrm>
              <a:off x="755949" y="2515056"/>
              <a:ext cx="114552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a:ln>
                  <a:noFill/>
                </a:ln>
                <a:solidFill>
                  <a:srgbClr val="00B050"/>
                </a:solidFill>
                <a:effectLst/>
                <a:uLnTx/>
                <a:uFillTx/>
                <a:latin typeface="Gill Sans MT" panose="020B0502020104020203" pitchFamily="34" charset="0"/>
              </a:endParaRPr>
            </a:p>
          </p:txBody>
        </p:sp>
      </p:grpSp>
      <p:sp>
        <p:nvSpPr>
          <p:cNvPr id="25" name="Rectangle 24">
            <a:extLst>
              <a:ext uri="{FF2B5EF4-FFF2-40B4-BE49-F238E27FC236}">
                <a16:creationId xmlns:a16="http://schemas.microsoft.com/office/drawing/2014/main" id="{E0D14F22-995F-8F70-DBB7-7678322EBD54}"/>
              </a:ext>
            </a:extLst>
          </p:cNvPr>
          <p:cNvSpPr/>
          <p:nvPr/>
        </p:nvSpPr>
        <p:spPr>
          <a:xfrm>
            <a:off x="4329070" y="2076701"/>
            <a:ext cx="1253015"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003896"/>
                </a:solidFill>
                <a:effectLst/>
                <a:uLnTx/>
                <a:uFillTx/>
                <a:latin typeface="Gill Sans MT" panose="020B0502020104020203" pitchFamily="34" charset="0"/>
              </a:rPr>
              <a:t>Medupi U4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Gill Sans MT" panose="020B0502020104020203" pitchFamily="34" charset="0"/>
              </a:rPr>
              <a:t>~794 MW</a:t>
            </a:r>
          </a:p>
        </p:txBody>
      </p:sp>
      <p:sp>
        <p:nvSpPr>
          <p:cNvPr id="58" name="Rectangle 57">
            <a:extLst>
              <a:ext uri="{FF2B5EF4-FFF2-40B4-BE49-F238E27FC236}">
                <a16:creationId xmlns:a16="http://schemas.microsoft.com/office/drawing/2014/main" id="{2BB51E25-EA85-FC3E-4201-DBCF518BFE69}"/>
              </a:ext>
            </a:extLst>
          </p:cNvPr>
          <p:cNvSpPr/>
          <p:nvPr/>
        </p:nvSpPr>
        <p:spPr>
          <a:xfrm>
            <a:off x="4469399" y="2600316"/>
            <a:ext cx="1004257" cy="37193"/>
          </a:xfrm>
          <a:prstGeom prst="rect">
            <a:avLst/>
          </a:prstGeom>
          <a:solidFill>
            <a:schemeClr val="tx1"/>
          </a:solidFill>
          <a:ln w="9525" cap="rnd"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713A4F"/>
              </a:buClr>
              <a:buSzTx/>
              <a:buFont typeface="Trebuchet MS" panose="020B0603020202020204" pitchFamily="34" charset="0"/>
              <a:buChar char="​"/>
              <a:tabLst/>
              <a:defRPr/>
            </a:pPr>
            <a:endParaRPr kumimoji="0" lang="en-ZA" sz="1200" b="0" i="0" u="none" strike="noStrike" kern="1200" cap="none" spc="0" normalizeH="0" baseline="0" noProof="0">
              <a:ln>
                <a:noFill/>
              </a:ln>
              <a:solidFill>
                <a:srgbClr val="3F3F3F"/>
              </a:solidFill>
              <a:effectLst/>
              <a:uLnTx/>
              <a:uFillTx/>
              <a:latin typeface="Gill Sans MT" panose="020B0502020104020203" pitchFamily="34" charset="0"/>
            </a:endParaRPr>
          </a:p>
        </p:txBody>
      </p:sp>
      <p:sp>
        <p:nvSpPr>
          <p:cNvPr id="60" name="ee4pHeader1">
            <a:extLst>
              <a:ext uri="{FF2B5EF4-FFF2-40B4-BE49-F238E27FC236}">
                <a16:creationId xmlns:a16="http://schemas.microsoft.com/office/drawing/2014/main" id="{F1B3D64A-38AF-D896-AC22-A4CA2694F661}"/>
              </a:ext>
            </a:extLst>
          </p:cNvPr>
          <p:cNvSpPr>
            <a:spLocks noChangeArrowheads="1"/>
          </p:cNvSpPr>
          <p:nvPr>
            <p:custDataLst>
              <p:tags r:id="rId7"/>
            </p:custDataLst>
          </p:nvPr>
        </p:nvSpPr>
        <p:spPr bwMode="gray">
          <a:xfrm>
            <a:off x="239754" y="3138713"/>
            <a:ext cx="1097606" cy="590037"/>
          </a:xfrm>
          <a:prstGeom prst="chevron">
            <a:avLst>
              <a:gd name="adj" fmla="val 10865"/>
            </a:avLst>
          </a:prstGeom>
          <a:solidFill>
            <a:schemeClr val="accent5"/>
          </a:solidFill>
          <a:ln w="38100" cap="rnd" algn="ctr">
            <a:noFill/>
            <a:round/>
            <a:headEnd/>
            <a:tailEnd/>
          </a:ln>
        </p:spPr>
        <p:txBody>
          <a:bodyPr lIns="0" tIns="0" rIns="0" bIns="0" anchor="ctr" anchorCtr="0"/>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FFFFFF"/>
                </a:solidFill>
                <a:effectLst/>
                <a:uLnTx/>
                <a:uFillTx/>
                <a:latin typeface="Gill Sans MT" panose="020B0502020104020203" pitchFamily="34" charset="0"/>
                <a:sym typeface="Trebuchet MS" panose="020B0603020202020204" pitchFamily="34" charset="0"/>
              </a:rPr>
              <a:t>Nov 2023</a:t>
            </a:r>
          </a:p>
        </p:txBody>
      </p:sp>
      <p:cxnSp>
        <p:nvCxnSpPr>
          <p:cNvPr id="61" name="Straight Connector 60">
            <a:extLst>
              <a:ext uri="{FF2B5EF4-FFF2-40B4-BE49-F238E27FC236}">
                <a16:creationId xmlns:a16="http://schemas.microsoft.com/office/drawing/2014/main" id="{BF4F75EF-0996-D77A-092B-83720A1ECBCC}"/>
              </a:ext>
            </a:extLst>
          </p:cNvPr>
          <p:cNvCxnSpPr>
            <a:cxnSpLocks/>
          </p:cNvCxnSpPr>
          <p:nvPr/>
        </p:nvCxnSpPr>
        <p:spPr>
          <a:xfrm flipV="1">
            <a:off x="786823" y="2720464"/>
            <a:ext cx="0" cy="392831"/>
          </a:xfrm>
          <a:prstGeom prst="line">
            <a:avLst/>
          </a:prstGeom>
          <a:ln w="9525" cap="rnd">
            <a:solidFill>
              <a:schemeClr val="tx2"/>
            </a:solidFill>
            <a:prstDash val="solid"/>
            <a:round/>
            <a:tailEnd type="oval"/>
          </a:ln>
        </p:spPr>
        <p:style>
          <a:lnRef idx="1">
            <a:schemeClr val="accent1"/>
          </a:lnRef>
          <a:fillRef idx="0">
            <a:schemeClr val="accent1"/>
          </a:fillRef>
          <a:effectRef idx="0">
            <a:schemeClr val="accent1"/>
          </a:effectRef>
          <a:fontRef idx="minor">
            <a:schemeClr val="tx1"/>
          </a:fontRef>
        </p:style>
      </p:cxnSp>
      <p:sp>
        <p:nvSpPr>
          <p:cNvPr id="62" name="ee4pHeader2">
            <a:extLst>
              <a:ext uri="{FF2B5EF4-FFF2-40B4-BE49-F238E27FC236}">
                <a16:creationId xmlns:a16="http://schemas.microsoft.com/office/drawing/2014/main" id="{D9041270-1343-FED7-56F2-47D8EA499B5B}"/>
              </a:ext>
            </a:extLst>
          </p:cNvPr>
          <p:cNvSpPr>
            <a:spLocks noChangeArrowheads="1"/>
          </p:cNvSpPr>
          <p:nvPr>
            <p:custDataLst>
              <p:tags r:id="rId8"/>
            </p:custDataLst>
          </p:nvPr>
        </p:nvSpPr>
        <p:spPr bwMode="gray">
          <a:xfrm>
            <a:off x="303410" y="3180281"/>
            <a:ext cx="1008154" cy="505359"/>
          </a:xfrm>
          <a:prstGeom prst="chevron">
            <a:avLst>
              <a:gd name="adj" fmla="val 12004"/>
            </a:avLst>
          </a:prstGeom>
          <a:noFill/>
          <a:ln w="6350" cap="rnd" cmpd="sng" algn="ctr">
            <a:solidFill>
              <a:srgbClr val="FFFFFF"/>
            </a:solidFill>
            <a:prstDash val="sysDash"/>
            <a:round/>
            <a:headEnd type="none" w="med" len="med"/>
            <a:tailEnd type="none" w="med" len="med"/>
          </a:ln>
          <a:extLst>
            <a:ext uri="{909E8E84-426E-40DD-AFC4-6F175D3DCCD1}">
              <a14:hiddenFill xmlns:a14="http://schemas.microsoft.com/office/drawing/2010/main">
                <a:solidFill>
                  <a:schemeClr val="tx2">
                    <a:lumMod val="100000"/>
                  </a:schemeClr>
                </a:solidFill>
              </a14:hiddenFill>
            </a:ext>
          </a:extLst>
        </p:spPr>
        <p:txBody>
          <a:bodyPr lIns="0" tIns="0" rIns="0" bIns="0" anchor="ctr" anchorCtr="0"/>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srgbClr val="FFFFFF"/>
              </a:solidFill>
              <a:effectLst/>
              <a:uLnTx/>
              <a:uFillTx/>
              <a:latin typeface="Gill Sans MT" panose="020B0502020104020203" pitchFamily="34" charset="0"/>
              <a:sym typeface="Trebuchet MS" panose="020B0603020202020204" pitchFamily="34" charset="0"/>
            </a:endParaRPr>
          </a:p>
        </p:txBody>
      </p:sp>
      <p:sp>
        <p:nvSpPr>
          <p:cNvPr id="63" name="Rectangle 62">
            <a:extLst>
              <a:ext uri="{FF2B5EF4-FFF2-40B4-BE49-F238E27FC236}">
                <a16:creationId xmlns:a16="http://schemas.microsoft.com/office/drawing/2014/main" id="{A07E7CB9-5623-5481-C17E-8C058105C313}"/>
              </a:ext>
            </a:extLst>
          </p:cNvPr>
          <p:cNvSpPr/>
          <p:nvPr/>
        </p:nvSpPr>
        <p:spPr>
          <a:xfrm>
            <a:off x="356482" y="2604240"/>
            <a:ext cx="860682" cy="37193"/>
          </a:xfrm>
          <a:prstGeom prst="rect">
            <a:avLst/>
          </a:prstGeom>
          <a:solidFill>
            <a:schemeClr val="accent5"/>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713A4F"/>
              </a:buClr>
              <a:buSzTx/>
              <a:buFont typeface="Trebuchet MS" panose="020B0603020202020204" pitchFamily="34" charset="0"/>
              <a:buChar char="​"/>
              <a:tabLst/>
              <a:defRPr/>
            </a:pPr>
            <a:endParaRPr kumimoji="0" lang="en-ZA" sz="1200" b="0" i="0" u="none" strike="noStrike" kern="1200" cap="none" spc="0" normalizeH="0" baseline="0" noProof="0">
              <a:ln>
                <a:noFill/>
              </a:ln>
              <a:solidFill>
                <a:srgbClr val="3F3F3F"/>
              </a:solidFill>
              <a:effectLst/>
              <a:uLnTx/>
              <a:uFillTx/>
              <a:latin typeface="Gill Sans MT" panose="020B0502020104020203" pitchFamily="34" charset="0"/>
            </a:endParaRPr>
          </a:p>
        </p:txBody>
      </p:sp>
      <p:sp>
        <p:nvSpPr>
          <p:cNvPr id="64" name="Rectangle 63">
            <a:extLst>
              <a:ext uri="{FF2B5EF4-FFF2-40B4-BE49-F238E27FC236}">
                <a16:creationId xmlns:a16="http://schemas.microsoft.com/office/drawing/2014/main" id="{0D975D35-EB5D-CC9E-FA9E-CEE784401729}"/>
              </a:ext>
            </a:extLst>
          </p:cNvPr>
          <p:cNvSpPr/>
          <p:nvPr/>
        </p:nvSpPr>
        <p:spPr>
          <a:xfrm>
            <a:off x="172726" y="2076701"/>
            <a:ext cx="108768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00B050"/>
                </a:solidFill>
                <a:effectLst/>
                <a:uLnTx/>
                <a:uFillTx/>
                <a:latin typeface="Gill Sans MT" panose="020B0502020104020203" pitchFamily="34" charset="0"/>
              </a:rPr>
              <a:t>Koeberg U1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00B050"/>
                </a:solidFill>
                <a:effectLst/>
                <a:uLnTx/>
                <a:uFillTx/>
                <a:latin typeface="Gill Sans MT" panose="020B0502020104020203" pitchFamily="34" charset="0"/>
              </a:rPr>
              <a:t>~ 930 MW</a:t>
            </a:r>
          </a:p>
        </p:txBody>
      </p:sp>
      <p:sp>
        <p:nvSpPr>
          <p:cNvPr id="67" name="ee4pHeader5">
            <a:extLst>
              <a:ext uri="{FF2B5EF4-FFF2-40B4-BE49-F238E27FC236}">
                <a16:creationId xmlns:a16="http://schemas.microsoft.com/office/drawing/2014/main" id="{5ECB752F-6C3E-27AB-5FFB-3718085464B1}"/>
              </a:ext>
            </a:extLst>
          </p:cNvPr>
          <p:cNvSpPr>
            <a:spLocks noChangeArrowheads="1"/>
          </p:cNvSpPr>
          <p:nvPr>
            <p:custDataLst>
              <p:tags r:id="rId9"/>
            </p:custDataLst>
          </p:nvPr>
        </p:nvSpPr>
        <p:spPr bwMode="gray">
          <a:xfrm>
            <a:off x="1630325" y="3139027"/>
            <a:ext cx="1021730" cy="590037"/>
          </a:xfrm>
          <a:prstGeom prst="chevron">
            <a:avLst>
              <a:gd name="adj" fmla="val 12004"/>
            </a:avLst>
          </a:prstGeom>
          <a:solidFill>
            <a:schemeClr val="accent5"/>
          </a:solidFill>
          <a:ln w="38100" cap="rnd" algn="ctr">
            <a:noFill/>
            <a:round/>
            <a:headEnd/>
            <a:tailEnd/>
          </a:ln>
        </p:spPr>
        <p:txBody>
          <a:bodyPr lIns="0" tIns="0" rIns="0" bIns="0" anchor="ctr" anchorCtr="0"/>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FFFFFF"/>
                </a:solidFill>
                <a:effectLst/>
                <a:uLnTx/>
                <a:uFillTx/>
                <a:latin typeface="Gill Sans MT" panose="020B0502020104020203" pitchFamily="34" charset="0"/>
                <a:sym typeface="Trebuchet MS" panose="020B0603020202020204" pitchFamily="34" charset="0"/>
              </a:rPr>
              <a:t>Dec 2023</a:t>
            </a:r>
          </a:p>
        </p:txBody>
      </p:sp>
      <p:cxnSp>
        <p:nvCxnSpPr>
          <p:cNvPr id="68" name="Straight Connector 67">
            <a:extLst>
              <a:ext uri="{FF2B5EF4-FFF2-40B4-BE49-F238E27FC236}">
                <a16:creationId xmlns:a16="http://schemas.microsoft.com/office/drawing/2014/main" id="{343EF6B0-6BF0-B4E9-DCC5-83500922AB91}"/>
              </a:ext>
            </a:extLst>
          </p:cNvPr>
          <p:cNvCxnSpPr>
            <a:cxnSpLocks/>
          </p:cNvCxnSpPr>
          <p:nvPr/>
        </p:nvCxnSpPr>
        <p:spPr>
          <a:xfrm flipV="1">
            <a:off x="2143206" y="2755217"/>
            <a:ext cx="0" cy="358392"/>
          </a:xfrm>
          <a:prstGeom prst="line">
            <a:avLst/>
          </a:prstGeom>
          <a:ln w="9525" cap="rnd">
            <a:solidFill>
              <a:schemeClr val="tx2"/>
            </a:solidFill>
            <a:prstDash val="solid"/>
            <a:round/>
            <a:tailEnd type="oval"/>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DE6CBF57-BA7C-6F96-AA47-4341DB4CA1EF}"/>
              </a:ext>
            </a:extLst>
          </p:cNvPr>
          <p:cNvSpPr/>
          <p:nvPr/>
        </p:nvSpPr>
        <p:spPr>
          <a:xfrm>
            <a:off x="1702555" y="2604554"/>
            <a:ext cx="881302" cy="37193"/>
          </a:xfrm>
          <a:prstGeom prst="rect">
            <a:avLst/>
          </a:prstGeom>
          <a:solidFill>
            <a:schemeClr val="accent5"/>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713A4F"/>
              </a:buClr>
              <a:buSzTx/>
              <a:buFont typeface="Trebuchet MS" panose="020B0603020202020204" pitchFamily="34" charset="0"/>
              <a:buChar char="​"/>
              <a:tabLst/>
              <a:defRPr/>
            </a:pPr>
            <a:endParaRPr kumimoji="0" lang="en-ZA" sz="1200" b="0" i="0" u="none" strike="noStrike" kern="1200" cap="none" spc="0" normalizeH="0" baseline="0" noProof="0">
              <a:ln>
                <a:noFill/>
              </a:ln>
              <a:solidFill>
                <a:srgbClr val="3F3F3F"/>
              </a:solidFill>
              <a:effectLst/>
              <a:uLnTx/>
              <a:uFillTx/>
              <a:latin typeface="Gill Sans MT" panose="020B0502020104020203" pitchFamily="34" charset="0"/>
            </a:endParaRPr>
          </a:p>
        </p:txBody>
      </p:sp>
      <p:sp>
        <p:nvSpPr>
          <p:cNvPr id="70" name="Rectangle 69">
            <a:extLst>
              <a:ext uri="{FF2B5EF4-FFF2-40B4-BE49-F238E27FC236}">
                <a16:creationId xmlns:a16="http://schemas.microsoft.com/office/drawing/2014/main" id="{5FCC7B69-5BCF-D945-D6FE-0F1478B08FB2}"/>
              </a:ext>
            </a:extLst>
          </p:cNvPr>
          <p:cNvSpPr/>
          <p:nvPr/>
        </p:nvSpPr>
        <p:spPr>
          <a:xfrm>
            <a:off x="1459870" y="2076701"/>
            <a:ext cx="1299484"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B050"/>
                </a:solidFill>
                <a:effectLst/>
                <a:uLnTx/>
                <a:uFillTx/>
                <a:latin typeface="Gill Sans MT" panose="020B0502020104020203" pitchFamily="34" charset="0"/>
              </a:rPr>
              <a:t>Kusile* U1, 2, 3, 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Gill Sans MT" panose="020B0502020104020203" pitchFamily="34" charset="0"/>
              </a:rPr>
              <a:t>~ 3200 MW</a:t>
            </a:r>
          </a:p>
        </p:txBody>
      </p:sp>
      <p:sp>
        <p:nvSpPr>
          <p:cNvPr id="71" name="ee4pHeader2">
            <a:extLst>
              <a:ext uri="{FF2B5EF4-FFF2-40B4-BE49-F238E27FC236}">
                <a16:creationId xmlns:a16="http://schemas.microsoft.com/office/drawing/2014/main" id="{C8504566-36AE-FB8D-3E35-3C68808B312E}"/>
              </a:ext>
            </a:extLst>
          </p:cNvPr>
          <p:cNvSpPr>
            <a:spLocks noChangeArrowheads="1"/>
          </p:cNvSpPr>
          <p:nvPr>
            <p:custDataLst>
              <p:tags r:id="rId10"/>
            </p:custDataLst>
          </p:nvPr>
        </p:nvSpPr>
        <p:spPr bwMode="gray">
          <a:xfrm>
            <a:off x="1654878" y="3180595"/>
            <a:ext cx="957130" cy="505359"/>
          </a:xfrm>
          <a:prstGeom prst="chevron">
            <a:avLst>
              <a:gd name="adj" fmla="val 12004"/>
            </a:avLst>
          </a:prstGeom>
          <a:noFill/>
          <a:ln w="6350" cap="rnd" cmpd="sng" algn="ctr">
            <a:solidFill>
              <a:srgbClr val="FFFFFF"/>
            </a:solidFill>
            <a:prstDash val="sysDash"/>
            <a:round/>
            <a:headEnd type="none" w="med" len="med"/>
            <a:tailEnd type="none" w="med" len="med"/>
          </a:ln>
          <a:extLst>
            <a:ext uri="{909E8E84-426E-40DD-AFC4-6F175D3DCCD1}">
              <a14:hiddenFill xmlns:a14="http://schemas.microsoft.com/office/drawing/2010/main">
                <a:solidFill>
                  <a:schemeClr val="tx2">
                    <a:lumMod val="100000"/>
                  </a:schemeClr>
                </a:solidFill>
              </a14:hiddenFill>
            </a:ext>
          </a:extLst>
        </p:spPr>
        <p:txBody>
          <a:bodyPr lIns="0" tIns="0" rIns="0" bIns="0" anchor="ctr" anchorCtr="0"/>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srgbClr val="FFFFFF"/>
              </a:solidFill>
              <a:effectLst/>
              <a:uLnTx/>
              <a:uFillTx/>
              <a:latin typeface="Gill Sans MT" panose="020B0502020104020203" pitchFamily="34" charset="0"/>
              <a:sym typeface="Trebuchet MS" panose="020B0603020202020204" pitchFamily="34" charset="0"/>
            </a:endParaRPr>
          </a:p>
        </p:txBody>
      </p:sp>
      <p:sp>
        <p:nvSpPr>
          <p:cNvPr id="51" name="Rectangle 50">
            <a:extLst>
              <a:ext uri="{FF2B5EF4-FFF2-40B4-BE49-F238E27FC236}">
                <a16:creationId xmlns:a16="http://schemas.microsoft.com/office/drawing/2014/main" id="{7F527EF9-8A76-46A5-96F1-CAE3D0E7239B}"/>
              </a:ext>
            </a:extLst>
          </p:cNvPr>
          <p:cNvSpPr/>
          <p:nvPr/>
        </p:nvSpPr>
        <p:spPr>
          <a:xfrm>
            <a:off x="1397544" y="3777726"/>
            <a:ext cx="1368000" cy="2592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srgbClr val="FFFFFF"/>
              </a:solidFill>
              <a:effectLst/>
              <a:uLnTx/>
              <a:uFillTx/>
              <a:latin typeface="Gill Sans MT" panose="020B0502020104020203" pitchFamily="34" charset="0"/>
            </a:endParaRPr>
          </a:p>
        </p:txBody>
      </p:sp>
      <p:sp>
        <p:nvSpPr>
          <p:cNvPr id="72" name="TextBox 71">
            <a:extLst>
              <a:ext uri="{FF2B5EF4-FFF2-40B4-BE49-F238E27FC236}">
                <a16:creationId xmlns:a16="http://schemas.microsoft.com/office/drawing/2014/main" id="{B624F212-F430-2ED3-F8E5-E20C8E6B9229}"/>
              </a:ext>
            </a:extLst>
          </p:cNvPr>
          <p:cNvSpPr txBox="1"/>
          <p:nvPr/>
        </p:nvSpPr>
        <p:spPr>
          <a:xfrm>
            <a:off x="1325537" y="4031395"/>
            <a:ext cx="1485277" cy="2092881"/>
          </a:xfrm>
          <a:prstGeom prst="rect">
            <a:avLst/>
          </a:prstGeom>
          <a:noFill/>
        </p:spPr>
        <p:txBody>
          <a:bodyPr wrap="square">
            <a:spAutoFit/>
          </a:bodyPr>
          <a:lstStyle/>
          <a:p>
            <a:pPr marL="182563" marR="0" lvl="0" indent="-182563" algn="l" defTabSz="887832" rtl="0" eaLnBrk="0" fontAlgn="auto" latinLnBrk="0" hangingPunct="0">
              <a:lnSpc>
                <a:spcPct val="100000"/>
              </a:lnSpc>
              <a:spcBef>
                <a:spcPts val="600"/>
              </a:spcBef>
              <a:spcAft>
                <a:spcPts val="600"/>
              </a:spcAft>
              <a:buClr>
                <a:srgbClr val="83725B"/>
              </a:buClr>
              <a:buSzTx/>
              <a:buFont typeface="Arial" panose="020B0604020202020204" pitchFamily="34" charset="0"/>
              <a:buChar char="•"/>
              <a:tabLst>
                <a:tab pos="265113" algn="l"/>
              </a:tabLst>
              <a:defRPr/>
            </a:pPr>
            <a:r>
              <a:rPr kumimoji="0" lang="en-US" sz="1200" b="0" i="0" u="none" strike="noStrike" kern="1200" cap="none" spc="0" normalizeH="0" baseline="0" noProof="0" dirty="0">
                <a:ln>
                  <a:noFill/>
                </a:ln>
                <a:solidFill>
                  <a:srgbClr val="003896"/>
                </a:solidFill>
                <a:effectLst/>
                <a:uLnTx/>
                <a:uFillTx/>
                <a:latin typeface="Gill Sans MT" panose="020B0502020104020203" pitchFamily="34" charset="0"/>
              </a:rPr>
              <a:t>Units 3, 1 and 2 have been returned to the grid and are providing power up to 2400 MW</a:t>
            </a:r>
          </a:p>
          <a:p>
            <a:pPr marL="182563" marR="0" lvl="0" indent="-182563" algn="l" defTabSz="887832" rtl="0" eaLnBrk="0" fontAlgn="auto" latinLnBrk="0" hangingPunct="0">
              <a:lnSpc>
                <a:spcPct val="100000"/>
              </a:lnSpc>
              <a:spcBef>
                <a:spcPts val="600"/>
              </a:spcBef>
              <a:spcAft>
                <a:spcPts val="600"/>
              </a:spcAft>
              <a:buClr>
                <a:srgbClr val="83725B"/>
              </a:buClr>
              <a:buSzTx/>
              <a:buFont typeface="Arial" panose="020B0604020202020204" pitchFamily="34" charset="0"/>
              <a:buChar char="•"/>
              <a:tabLst>
                <a:tab pos="265113" algn="l"/>
              </a:tabLst>
              <a:defRPr/>
            </a:pPr>
            <a:r>
              <a:rPr kumimoji="0" lang="en-US" sz="1200" b="0" i="0" u="none" strike="noStrike" kern="1200" cap="none" spc="0" normalizeH="0" baseline="0" noProof="0" dirty="0">
                <a:ln>
                  <a:noFill/>
                </a:ln>
                <a:solidFill>
                  <a:srgbClr val="003896"/>
                </a:solidFill>
                <a:effectLst/>
                <a:uLnTx/>
                <a:uFillTx/>
                <a:latin typeface="Gill Sans MT" panose="020B0502020104020203" pitchFamily="34" charset="0"/>
              </a:rPr>
              <a:t>Unit 5 post sync </a:t>
            </a:r>
            <a:r>
              <a:rPr kumimoji="0" lang="en-US" sz="1200" b="0" i="0" u="none" strike="noStrike" kern="1200" cap="none" spc="0" normalizeH="0" baseline="0" noProof="0" dirty="0" err="1">
                <a:ln>
                  <a:noFill/>
                </a:ln>
                <a:solidFill>
                  <a:srgbClr val="003896"/>
                </a:solidFill>
                <a:effectLst/>
                <a:uLnTx/>
                <a:uFillTx/>
                <a:latin typeface="Gill Sans MT" panose="020B0502020104020203" pitchFamily="34" charset="0"/>
              </a:rPr>
              <a:t>optimisation</a:t>
            </a:r>
            <a:r>
              <a:rPr kumimoji="0" lang="en-US" sz="1200" b="0" i="0" u="none" strike="noStrike" kern="1200" cap="none" spc="0" normalizeH="0" baseline="0" noProof="0" dirty="0">
                <a:ln>
                  <a:noFill/>
                </a:ln>
                <a:solidFill>
                  <a:srgbClr val="003896"/>
                </a:solidFill>
                <a:effectLst/>
                <a:uLnTx/>
                <a:uFillTx/>
                <a:latin typeface="Gill Sans MT" panose="020B0502020104020203" pitchFamily="34" charset="0"/>
              </a:rPr>
              <a:t> to </a:t>
            </a:r>
            <a:r>
              <a:rPr lang="en-US" sz="1200" dirty="0">
                <a:solidFill>
                  <a:srgbClr val="003896"/>
                </a:solidFill>
                <a:latin typeface="Gill Sans MT" panose="020B0502020104020203" pitchFamily="34" charset="0"/>
              </a:rPr>
              <a:t>800 </a:t>
            </a:r>
            <a:r>
              <a:rPr kumimoji="0" lang="en-US" sz="1200" b="0" i="0" u="none" strike="noStrike" kern="1200" cap="none" spc="0" normalizeH="0" baseline="0" noProof="0" dirty="0">
                <a:ln>
                  <a:noFill/>
                </a:ln>
                <a:solidFill>
                  <a:srgbClr val="003896"/>
                </a:solidFill>
                <a:effectLst/>
                <a:uLnTx/>
                <a:uFillTx/>
                <a:latin typeface="Gill Sans MT" panose="020B0502020104020203" pitchFamily="34" charset="0"/>
              </a:rPr>
              <a:t>MW full load is in progress  </a:t>
            </a:r>
          </a:p>
        </p:txBody>
      </p:sp>
      <p:cxnSp>
        <p:nvCxnSpPr>
          <p:cNvPr id="73" name="Straight Arrow Connector 72">
            <a:extLst>
              <a:ext uri="{FF2B5EF4-FFF2-40B4-BE49-F238E27FC236}">
                <a16:creationId xmlns:a16="http://schemas.microsoft.com/office/drawing/2014/main" id="{B57F018B-A5CC-E207-863C-C7B7740AC717}"/>
              </a:ext>
            </a:extLst>
          </p:cNvPr>
          <p:cNvCxnSpPr>
            <a:cxnSpLocks/>
          </p:cNvCxnSpPr>
          <p:nvPr/>
        </p:nvCxnSpPr>
        <p:spPr>
          <a:xfrm flipV="1">
            <a:off x="2092817" y="3729064"/>
            <a:ext cx="0" cy="164168"/>
          </a:xfrm>
          <a:prstGeom prst="straightConnector1">
            <a:avLst/>
          </a:prstGeom>
          <a:ln w="952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0ED13BF8-E107-CC44-BDDE-73D54B818135}"/>
              </a:ext>
            </a:extLst>
          </p:cNvPr>
          <p:cNvGrpSpPr/>
          <p:nvPr/>
        </p:nvGrpSpPr>
        <p:grpSpPr>
          <a:xfrm>
            <a:off x="1373238" y="3795364"/>
            <a:ext cx="288000" cy="288000"/>
            <a:chOff x="454096" y="4678293"/>
            <a:chExt cx="395897" cy="392030"/>
          </a:xfrm>
        </p:grpSpPr>
        <p:sp>
          <p:nvSpPr>
            <p:cNvPr id="75" name="Oval 74">
              <a:extLst>
                <a:ext uri="{FF2B5EF4-FFF2-40B4-BE49-F238E27FC236}">
                  <a16:creationId xmlns:a16="http://schemas.microsoft.com/office/drawing/2014/main" id="{70735B83-7F75-4419-0462-C558AED37635}"/>
                </a:ext>
              </a:extLst>
            </p:cNvPr>
            <p:cNvSpPr/>
            <p:nvPr/>
          </p:nvSpPr>
          <p:spPr>
            <a:xfrm>
              <a:off x="454096" y="4678293"/>
              <a:ext cx="362674" cy="3634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srgbClr val="FFFFFF"/>
                </a:solidFill>
                <a:effectLst/>
                <a:uLnTx/>
                <a:uFillTx/>
                <a:latin typeface="Gill Sans MT" panose="020B0502020104020203" pitchFamily="34" charset="0"/>
              </a:endParaRPr>
            </a:p>
          </p:txBody>
        </p:sp>
        <p:grpSp>
          <p:nvGrpSpPr>
            <p:cNvPr id="76" name="Graphic 27" descr="Bullseye outline">
              <a:extLst>
                <a:ext uri="{FF2B5EF4-FFF2-40B4-BE49-F238E27FC236}">
                  <a16:creationId xmlns:a16="http://schemas.microsoft.com/office/drawing/2014/main" id="{4E883410-254B-ED2C-40A1-259B87265A59}"/>
                </a:ext>
              </a:extLst>
            </p:cNvPr>
            <p:cNvGrpSpPr/>
            <p:nvPr/>
          </p:nvGrpSpPr>
          <p:grpSpPr>
            <a:xfrm>
              <a:off x="478081" y="4698413"/>
              <a:ext cx="371912" cy="371910"/>
              <a:chOff x="472720" y="4806801"/>
              <a:chExt cx="371912" cy="371910"/>
            </a:xfrm>
            <a:solidFill>
              <a:schemeClr val="bg1"/>
            </a:solidFill>
          </p:grpSpPr>
          <p:sp>
            <p:nvSpPr>
              <p:cNvPr id="77" name="Freeform: Shape 76">
                <a:extLst>
                  <a:ext uri="{FF2B5EF4-FFF2-40B4-BE49-F238E27FC236}">
                    <a16:creationId xmlns:a16="http://schemas.microsoft.com/office/drawing/2014/main" id="{A32400D2-1CDD-6883-32CA-D9FDF7D757CF}"/>
                  </a:ext>
                </a:extLst>
              </p:cNvPr>
              <p:cNvSpPr/>
              <p:nvPr/>
            </p:nvSpPr>
            <p:spPr>
              <a:xfrm>
                <a:off x="472720" y="4830585"/>
                <a:ext cx="348099" cy="348127"/>
              </a:xfrm>
              <a:custGeom>
                <a:avLst/>
                <a:gdLst>
                  <a:gd name="connsiteX0" fmla="*/ 312857 w 348099"/>
                  <a:gd name="connsiteY0" fmla="*/ 85753 h 348127"/>
                  <a:gd name="connsiteX1" fmla="*/ 262374 w 348099"/>
                  <a:gd name="connsiteY1" fmla="*/ 312912 h 348127"/>
                  <a:gd name="connsiteX2" fmla="*/ 35215 w 348099"/>
                  <a:gd name="connsiteY2" fmla="*/ 262429 h 348127"/>
                  <a:gd name="connsiteX3" fmla="*/ 85698 w 348099"/>
                  <a:gd name="connsiteY3" fmla="*/ 35271 h 348127"/>
                  <a:gd name="connsiteX4" fmla="*/ 262374 w 348099"/>
                  <a:gd name="connsiteY4" fmla="*/ 35271 h 348127"/>
                  <a:gd name="connsiteX5" fmla="*/ 262374 w 348099"/>
                  <a:gd name="connsiteY5" fmla="*/ 24098 h 348127"/>
                  <a:gd name="connsiteX6" fmla="*/ 24098 w 348099"/>
                  <a:gd name="connsiteY6" fmla="*/ 85753 h 348127"/>
                  <a:gd name="connsiteX7" fmla="*/ 85753 w 348099"/>
                  <a:gd name="connsiteY7" fmla="*/ 324029 h 348127"/>
                  <a:gd name="connsiteX8" fmla="*/ 324030 w 348099"/>
                  <a:gd name="connsiteY8" fmla="*/ 262374 h 348127"/>
                  <a:gd name="connsiteX9" fmla="*/ 324030 w 348099"/>
                  <a:gd name="connsiteY9" fmla="*/ 85753 h 3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099" h="348127">
                    <a:moveTo>
                      <a:pt x="312857" y="85753"/>
                    </a:moveTo>
                    <a:cubicBezTo>
                      <a:pt x="361645" y="162422"/>
                      <a:pt x="339043" y="264124"/>
                      <a:pt x="262374" y="312912"/>
                    </a:cubicBezTo>
                    <a:cubicBezTo>
                      <a:pt x="185706" y="361700"/>
                      <a:pt x="84003" y="339098"/>
                      <a:pt x="35215" y="262429"/>
                    </a:cubicBezTo>
                    <a:cubicBezTo>
                      <a:pt x="-13573" y="185761"/>
                      <a:pt x="9029" y="84059"/>
                      <a:pt x="85698" y="35271"/>
                    </a:cubicBezTo>
                    <a:cubicBezTo>
                      <a:pt x="139596" y="972"/>
                      <a:pt x="208476" y="972"/>
                      <a:pt x="262374" y="35271"/>
                    </a:cubicBezTo>
                    <a:lnTo>
                      <a:pt x="262374" y="24098"/>
                    </a:lnTo>
                    <a:cubicBezTo>
                      <a:pt x="179551" y="-24675"/>
                      <a:pt x="72870" y="2929"/>
                      <a:pt x="24098" y="85753"/>
                    </a:cubicBezTo>
                    <a:cubicBezTo>
                      <a:pt x="-24675" y="168577"/>
                      <a:pt x="2929" y="275257"/>
                      <a:pt x="85753" y="324029"/>
                    </a:cubicBezTo>
                    <a:cubicBezTo>
                      <a:pt x="168577" y="372802"/>
                      <a:pt x="275257" y="345198"/>
                      <a:pt x="324030" y="262374"/>
                    </a:cubicBezTo>
                    <a:cubicBezTo>
                      <a:pt x="356123" y="207874"/>
                      <a:pt x="356123" y="140253"/>
                      <a:pt x="324030" y="85753"/>
                    </a:cubicBezTo>
                    <a:close/>
                  </a:path>
                </a:pathLst>
              </a:custGeom>
              <a:grpFill/>
              <a:ln w="4763" cap="flat">
                <a:solidFill>
                  <a:schemeClr val="bg2">
                    <a:lumMod val="1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srgbClr val="003896"/>
                  </a:solidFill>
                  <a:effectLst/>
                  <a:uLnTx/>
                  <a:uFillTx/>
                  <a:latin typeface="Gill Sans MT" panose="020B0502020104020203" pitchFamily="34" charset="0"/>
                </a:endParaRPr>
              </a:p>
            </p:txBody>
          </p:sp>
          <p:sp>
            <p:nvSpPr>
              <p:cNvPr id="78" name="Freeform: Shape 77">
                <a:extLst>
                  <a:ext uri="{FF2B5EF4-FFF2-40B4-BE49-F238E27FC236}">
                    <a16:creationId xmlns:a16="http://schemas.microsoft.com/office/drawing/2014/main" id="{E799C7CD-3677-5EF3-682A-988E4284A341}"/>
                  </a:ext>
                </a:extLst>
              </p:cNvPr>
              <p:cNvSpPr/>
              <p:nvPr/>
            </p:nvSpPr>
            <p:spPr>
              <a:xfrm>
                <a:off x="534708" y="4892516"/>
                <a:ext cx="224199" cy="224208"/>
              </a:xfrm>
              <a:custGeom>
                <a:avLst/>
                <a:gdLst>
                  <a:gd name="connsiteX0" fmla="*/ 176741 w 224199"/>
                  <a:gd name="connsiteY0" fmla="*/ 20521 h 224208"/>
                  <a:gd name="connsiteX1" fmla="*/ 20522 w 224199"/>
                  <a:gd name="connsiteY1" fmla="*/ 47468 h 224208"/>
                  <a:gd name="connsiteX2" fmla="*/ 47468 w 224199"/>
                  <a:gd name="connsiteY2" fmla="*/ 203687 h 224208"/>
                  <a:gd name="connsiteX3" fmla="*/ 203687 w 224199"/>
                  <a:gd name="connsiteY3" fmla="*/ 176740 h 224208"/>
                  <a:gd name="connsiteX4" fmla="*/ 203687 w 224199"/>
                  <a:gd name="connsiteY4" fmla="*/ 47468 h 224208"/>
                  <a:gd name="connsiteX5" fmla="*/ 196848 w 224199"/>
                  <a:gd name="connsiteY5" fmla="*/ 54302 h 224208"/>
                  <a:gd name="connsiteX6" fmla="*/ 169906 w 224199"/>
                  <a:gd name="connsiteY6" fmla="*/ 196800 h 224208"/>
                  <a:gd name="connsiteX7" fmla="*/ 27409 w 224199"/>
                  <a:gd name="connsiteY7" fmla="*/ 169858 h 224208"/>
                  <a:gd name="connsiteX8" fmla="*/ 54350 w 224199"/>
                  <a:gd name="connsiteY8" fmla="*/ 27360 h 224208"/>
                  <a:gd name="connsiteX9" fmla="*/ 169906 w 224199"/>
                  <a:gd name="connsiteY9" fmla="*/ 27360 h 22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199" h="224208">
                    <a:moveTo>
                      <a:pt x="176741" y="20521"/>
                    </a:moveTo>
                    <a:cubicBezTo>
                      <a:pt x="126161" y="-15176"/>
                      <a:pt x="56219" y="-3112"/>
                      <a:pt x="20522" y="47468"/>
                    </a:cubicBezTo>
                    <a:cubicBezTo>
                      <a:pt x="-15176" y="98047"/>
                      <a:pt x="-3112" y="167989"/>
                      <a:pt x="47468" y="203687"/>
                    </a:cubicBezTo>
                    <a:cubicBezTo>
                      <a:pt x="98047" y="239385"/>
                      <a:pt x="167989" y="227321"/>
                      <a:pt x="203687" y="176740"/>
                    </a:cubicBezTo>
                    <a:cubicBezTo>
                      <a:pt x="231036" y="137989"/>
                      <a:pt x="231036" y="86219"/>
                      <a:pt x="203687" y="47468"/>
                    </a:cubicBezTo>
                    <a:lnTo>
                      <a:pt x="196848" y="54302"/>
                    </a:lnTo>
                    <a:cubicBezTo>
                      <a:pt x="228758" y="101091"/>
                      <a:pt x="216696" y="164889"/>
                      <a:pt x="169906" y="196800"/>
                    </a:cubicBezTo>
                    <a:cubicBezTo>
                      <a:pt x="123117" y="228709"/>
                      <a:pt x="59319" y="216647"/>
                      <a:pt x="27409" y="169858"/>
                    </a:cubicBezTo>
                    <a:cubicBezTo>
                      <a:pt x="-4501" y="123069"/>
                      <a:pt x="7561" y="59271"/>
                      <a:pt x="54350" y="27360"/>
                    </a:cubicBezTo>
                    <a:cubicBezTo>
                      <a:pt x="89202" y="3592"/>
                      <a:pt x="135054" y="3592"/>
                      <a:pt x="169906" y="27360"/>
                    </a:cubicBezTo>
                    <a:close/>
                  </a:path>
                </a:pathLst>
              </a:custGeom>
              <a:grpFill/>
              <a:ln w="4763" cap="flat">
                <a:solidFill>
                  <a:schemeClr val="bg2">
                    <a:lumMod val="1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srgbClr val="003896"/>
                  </a:solidFill>
                  <a:effectLst/>
                  <a:uLnTx/>
                  <a:uFillTx/>
                  <a:latin typeface="Gill Sans MT" panose="020B0502020104020203" pitchFamily="34" charset="0"/>
                </a:endParaRPr>
              </a:p>
            </p:txBody>
          </p:sp>
          <p:sp>
            <p:nvSpPr>
              <p:cNvPr id="79" name="Freeform: Shape 78">
                <a:extLst>
                  <a:ext uri="{FF2B5EF4-FFF2-40B4-BE49-F238E27FC236}">
                    <a16:creationId xmlns:a16="http://schemas.microsoft.com/office/drawing/2014/main" id="{8C51605F-7A6F-0867-8121-B3923D0EFD30}"/>
                  </a:ext>
                </a:extLst>
              </p:cNvPr>
              <p:cNvSpPr/>
              <p:nvPr/>
            </p:nvSpPr>
            <p:spPr>
              <a:xfrm>
                <a:off x="596874" y="4954424"/>
                <a:ext cx="100120" cy="100133"/>
              </a:xfrm>
              <a:custGeom>
                <a:avLst/>
                <a:gdLst>
                  <a:gd name="connsiteX0" fmla="*/ 50114 w 100120"/>
                  <a:gd name="connsiteY0" fmla="*/ 9539 h 100133"/>
                  <a:gd name="connsiteX1" fmla="*/ 61892 w 100120"/>
                  <a:gd name="connsiteY1" fmla="*/ 11296 h 100133"/>
                  <a:gd name="connsiteX2" fmla="*/ 69326 w 100120"/>
                  <a:gd name="connsiteY2" fmla="*/ 3867 h 100133"/>
                  <a:gd name="connsiteX3" fmla="*/ 3866 w 100120"/>
                  <a:gd name="connsiteY3" fmla="*/ 30808 h 100133"/>
                  <a:gd name="connsiteX4" fmla="*/ 30808 w 100120"/>
                  <a:gd name="connsiteY4" fmla="*/ 96268 h 100133"/>
                  <a:gd name="connsiteX5" fmla="*/ 96267 w 100120"/>
                  <a:gd name="connsiteY5" fmla="*/ 69326 h 100133"/>
                  <a:gd name="connsiteX6" fmla="*/ 96267 w 100120"/>
                  <a:gd name="connsiteY6" fmla="*/ 30808 h 100133"/>
                  <a:gd name="connsiteX7" fmla="*/ 88838 w 100120"/>
                  <a:gd name="connsiteY7" fmla="*/ 38242 h 100133"/>
                  <a:gd name="connsiteX8" fmla="*/ 61885 w 100120"/>
                  <a:gd name="connsiteY8" fmla="*/ 88750 h 100133"/>
                  <a:gd name="connsiteX9" fmla="*/ 11378 w 100120"/>
                  <a:gd name="connsiteY9" fmla="*/ 61798 h 100133"/>
                  <a:gd name="connsiteX10" fmla="*/ 38330 w 100120"/>
                  <a:gd name="connsiteY10" fmla="*/ 11290 h 100133"/>
                  <a:gd name="connsiteX11" fmla="*/ 50114 w 100120"/>
                  <a:gd name="connsiteY11" fmla="*/ 9539 h 10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120" h="100133">
                    <a:moveTo>
                      <a:pt x="50114" y="9539"/>
                    </a:moveTo>
                    <a:cubicBezTo>
                      <a:pt x="54105" y="9540"/>
                      <a:pt x="58074" y="10132"/>
                      <a:pt x="61892" y="11296"/>
                    </a:cubicBezTo>
                    <a:lnTo>
                      <a:pt x="69326" y="3867"/>
                    </a:lnTo>
                    <a:cubicBezTo>
                      <a:pt x="43810" y="-6770"/>
                      <a:pt x="14503" y="5292"/>
                      <a:pt x="3866" y="30808"/>
                    </a:cubicBezTo>
                    <a:cubicBezTo>
                      <a:pt x="-6770" y="56324"/>
                      <a:pt x="5292" y="85631"/>
                      <a:pt x="30808" y="96268"/>
                    </a:cubicBezTo>
                    <a:cubicBezTo>
                      <a:pt x="56324" y="106904"/>
                      <a:pt x="85631" y="94842"/>
                      <a:pt x="96267" y="69326"/>
                    </a:cubicBezTo>
                    <a:cubicBezTo>
                      <a:pt x="101405" y="57001"/>
                      <a:pt x="101405" y="43133"/>
                      <a:pt x="96267" y="30808"/>
                    </a:cubicBezTo>
                    <a:lnTo>
                      <a:pt x="88838" y="38242"/>
                    </a:lnTo>
                    <a:cubicBezTo>
                      <a:pt x="95342" y="59632"/>
                      <a:pt x="83275" y="82245"/>
                      <a:pt x="61885" y="88750"/>
                    </a:cubicBezTo>
                    <a:cubicBezTo>
                      <a:pt x="40496" y="95255"/>
                      <a:pt x="17882" y="83187"/>
                      <a:pt x="11378" y="61798"/>
                    </a:cubicBezTo>
                    <a:cubicBezTo>
                      <a:pt x="4873" y="40408"/>
                      <a:pt x="16940" y="17795"/>
                      <a:pt x="38330" y="11290"/>
                    </a:cubicBezTo>
                    <a:cubicBezTo>
                      <a:pt x="42150" y="10128"/>
                      <a:pt x="46121" y="9538"/>
                      <a:pt x="50114" y="9539"/>
                    </a:cubicBezTo>
                    <a:close/>
                  </a:path>
                </a:pathLst>
              </a:custGeom>
              <a:grpFill/>
              <a:ln w="4763" cap="flat">
                <a:solidFill>
                  <a:schemeClr val="bg2">
                    <a:lumMod val="1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srgbClr val="003896"/>
                  </a:solidFill>
                  <a:effectLst/>
                  <a:uLnTx/>
                  <a:uFillTx/>
                  <a:latin typeface="Gill Sans MT" panose="020B0502020104020203" pitchFamily="34" charset="0"/>
                </a:endParaRPr>
              </a:p>
            </p:txBody>
          </p:sp>
          <p:sp>
            <p:nvSpPr>
              <p:cNvPr id="80" name="Freeform: Shape 79">
                <a:extLst>
                  <a:ext uri="{FF2B5EF4-FFF2-40B4-BE49-F238E27FC236}">
                    <a16:creationId xmlns:a16="http://schemas.microsoft.com/office/drawing/2014/main" id="{042704D1-8313-59C4-EA2B-60663CEB0244}"/>
                  </a:ext>
                </a:extLst>
              </p:cNvPr>
              <p:cNvSpPr/>
              <p:nvPr/>
            </p:nvSpPr>
            <p:spPr>
              <a:xfrm>
                <a:off x="642167" y="4806801"/>
                <a:ext cx="202465" cy="202463"/>
              </a:xfrm>
              <a:custGeom>
                <a:avLst/>
                <a:gdLst>
                  <a:gd name="connsiteX0" fmla="*/ 202103 w 202465"/>
                  <a:gd name="connsiteY0" fmla="*/ 45800 h 202463"/>
                  <a:gd name="connsiteX1" fmla="*/ 197702 w 202465"/>
                  <a:gd name="connsiteY1" fmla="*/ 42862 h 202463"/>
                  <a:gd name="connsiteX2" fmla="*/ 159602 w 202465"/>
                  <a:gd name="connsiteY2" fmla="*/ 42862 h 202463"/>
                  <a:gd name="connsiteX3" fmla="*/ 159602 w 202465"/>
                  <a:gd name="connsiteY3" fmla="*/ 4762 h 202463"/>
                  <a:gd name="connsiteX4" fmla="*/ 154839 w 202465"/>
                  <a:gd name="connsiteY4" fmla="*/ 0 h 202463"/>
                  <a:gd name="connsiteX5" fmla="*/ 151473 w 202465"/>
                  <a:gd name="connsiteY5" fmla="*/ 1394 h 202463"/>
                  <a:gd name="connsiteX6" fmla="*/ 108610 w 202465"/>
                  <a:gd name="connsiteY6" fmla="*/ 44257 h 202463"/>
                  <a:gd name="connsiteX7" fmla="*/ 107215 w 202465"/>
                  <a:gd name="connsiteY7" fmla="*/ 47624 h 202463"/>
                  <a:gd name="connsiteX8" fmla="*/ 107215 w 202465"/>
                  <a:gd name="connsiteY8" fmla="*/ 88515 h 202463"/>
                  <a:gd name="connsiteX9" fmla="*/ 1454 w 202465"/>
                  <a:gd name="connsiteY9" fmla="*/ 194276 h 202463"/>
                  <a:gd name="connsiteX10" fmla="*/ 1337 w 202465"/>
                  <a:gd name="connsiteY10" fmla="*/ 201010 h 202463"/>
                  <a:gd name="connsiteX11" fmla="*/ 8071 w 202465"/>
                  <a:gd name="connsiteY11" fmla="*/ 201127 h 202463"/>
                  <a:gd name="connsiteX12" fmla="*/ 8188 w 202465"/>
                  <a:gd name="connsiteY12" fmla="*/ 201010 h 202463"/>
                  <a:gd name="connsiteX13" fmla="*/ 113949 w 202465"/>
                  <a:gd name="connsiteY13" fmla="*/ 95249 h 202463"/>
                  <a:gd name="connsiteX14" fmla="*/ 154840 w 202465"/>
                  <a:gd name="connsiteY14" fmla="*/ 95249 h 202463"/>
                  <a:gd name="connsiteX15" fmla="*/ 158207 w 202465"/>
                  <a:gd name="connsiteY15" fmla="*/ 93854 h 202463"/>
                  <a:gd name="connsiteX16" fmla="*/ 201070 w 202465"/>
                  <a:gd name="connsiteY16" fmla="*/ 50991 h 202463"/>
                  <a:gd name="connsiteX17" fmla="*/ 202103 w 202465"/>
                  <a:gd name="connsiteY17" fmla="*/ 45800 h 202463"/>
                  <a:gd name="connsiteX18" fmla="*/ 116740 w 202465"/>
                  <a:gd name="connsiteY18" fmla="*/ 49596 h 202463"/>
                  <a:gd name="connsiteX19" fmla="*/ 149997 w 202465"/>
                  <a:gd name="connsiteY19" fmla="*/ 16339 h 202463"/>
                  <a:gd name="connsiteX20" fmla="*/ 150077 w 202465"/>
                  <a:gd name="connsiteY20" fmla="*/ 16372 h 202463"/>
                  <a:gd name="connsiteX21" fmla="*/ 150077 w 202465"/>
                  <a:gd name="connsiteY21" fmla="*/ 45652 h 202463"/>
                  <a:gd name="connsiteX22" fmla="*/ 116740 w 202465"/>
                  <a:gd name="connsiteY22" fmla="*/ 78990 h 202463"/>
                  <a:gd name="connsiteX23" fmla="*/ 152868 w 202465"/>
                  <a:gd name="connsiteY23" fmla="*/ 85724 h 202463"/>
                  <a:gd name="connsiteX24" fmla="*/ 123474 w 202465"/>
                  <a:gd name="connsiteY24" fmla="*/ 85724 h 202463"/>
                  <a:gd name="connsiteX25" fmla="*/ 156812 w 202465"/>
                  <a:gd name="connsiteY25" fmla="*/ 52387 h 202463"/>
                  <a:gd name="connsiteX26" fmla="*/ 186091 w 202465"/>
                  <a:gd name="connsiteY26" fmla="*/ 52387 h 202463"/>
                  <a:gd name="connsiteX27" fmla="*/ 186125 w 202465"/>
                  <a:gd name="connsiteY27" fmla="*/ 52467 h 20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2465" h="202463">
                    <a:moveTo>
                      <a:pt x="202103" y="45800"/>
                    </a:moveTo>
                    <a:cubicBezTo>
                      <a:pt x="201365" y="44021"/>
                      <a:pt x="199628" y="42861"/>
                      <a:pt x="197702" y="42862"/>
                    </a:cubicBezTo>
                    <a:lnTo>
                      <a:pt x="159602" y="42862"/>
                    </a:lnTo>
                    <a:lnTo>
                      <a:pt x="159602" y="4762"/>
                    </a:lnTo>
                    <a:cubicBezTo>
                      <a:pt x="159602" y="2131"/>
                      <a:pt x="157469" y="-1"/>
                      <a:pt x="154839" y="0"/>
                    </a:cubicBezTo>
                    <a:cubicBezTo>
                      <a:pt x="153576" y="0"/>
                      <a:pt x="152366" y="502"/>
                      <a:pt x="151473" y="1394"/>
                    </a:cubicBezTo>
                    <a:lnTo>
                      <a:pt x="108610" y="44257"/>
                    </a:lnTo>
                    <a:cubicBezTo>
                      <a:pt x="107717" y="45150"/>
                      <a:pt x="107215" y="46361"/>
                      <a:pt x="107215" y="47624"/>
                    </a:cubicBezTo>
                    <a:lnTo>
                      <a:pt x="107215" y="88515"/>
                    </a:lnTo>
                    <a:lnTo>
                      <a:pt x="1454" y="194276"/>
                    </a:lnTo>
                    <a:cubicBezTo>
                      <a:pt x="-438" y="196103"/>
                      <a:pt x="-490" y="199118"/>
                      <a:pt x="1337" y="201010"/>
                    </a:cubicBezTo>
                    <a:cubicBezTo>
                      <a:pt x="3164" y="202902"/>
                      <a:pt x="6179" y="202954"/>
                      <a:pt x="8071" y="201127"/>
                    </a:cubicBezTo>
                    <a:cubicBezTo>
                      <a:pt x="8111" y="201088"/>
                      <a:pt x="8150" y="201049"/>
                      <a:pt x="8188" y="201010"/>
                    </a:cubicBezTo>
                    <a:lnTo>
                      <a:pt x="113949" y="95249"/>
                    </a:lnTo>
                    <a:lnTo>
                      <a:pt x="154840" y="95249"/>
                    </a:lnTo>
                    <a:cubicBezTo>
                      <a:pt x="156103" y="95249"/>
                      <a:pt x="157314" y="94747"/>
                      <a:pt x="158207" y="93854"/>
                    </a:cubicBezTo>
                    <a:lnTo>
                      <a:pt x="201070" y="50991"/>
                    </a:lnTo>
                    <a:cubicBezTo>
                      <a:pt x="202433" y="49629"/>
                      <a:pt x="202840" y="47580"/>
                      <a:pt x="202103" y="45800"/>
                    </a:cubicBezTo>
                    <a:close/>
                    <a:moveTo>
                      <a:pt x="116740" y="49596"/>
                    </a:moveTo>
                    <a:lnTo>
                      <a:pt x="149997" y="16339"/>
                    </a:lnTo>
                    <a:cubicBezTo>
                      <a:pt x="150039" y="16296"/>
                      <a:pt x="150077" y="16311"/>
                      <a:pt x="150077" y="16372"/>
                    </a:cubicBezTo>
                    <a:lnTo>
                      <a:pt x="150077" y="45652"/>
                    </a:lnTo>
                    <a:lnTo>
                      <a:pt x="116740" y="78990"/>
                    </a:lnTo>
                    <a:close/>
                    <a:moveTo>
                      <a:pt x="152868" y="85724"/>
                    </a:moveTo>
                    <a:lnTo>
                      <a:pt x="123474" y="85724"/>
                    </a:lnTo>
                    <a:lnTo>
                      <a:pt x="156812" y="52387"/>
                    </a:lnTo>
                    <a:lnTo>
                      <a:pt x="186091" y="52387"/>
                    </a:lnTo>
                    <a:cubicBezTo>
                      <a:pt x="186153" y="52387"/>
                      <a:pt x="186168" y="52425"/>
                      <a:pt x="186125" y="52467"/>
                    </a:cubicBezTo>
                    <a:close/>
                  </a:path>
                </a:pathLst>
              </a:custGeom>
              <a:grpFill/>
              <a:ln w="4763" cap="flat">
                <a:solidFill>
                  <a:schemeClr val="bg2">
                    <a:lumMod val="1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srgbClr val="003896"/>
                  </a:solidFill>
                  <a:effectLst/>
                  <a:uLnTx/>
                  <a:uFillTx/>
                  <a:latin typeface="Gill Sans MT" panose="020B0502020104020203" pitchFamily="34" charset="0"/>
                </a:endParaRPr>
              </a:p>
            </p:txBody>
          </p:sp>
        </p:grpSp>
      </p:grpSp>
      <p:sp>
        <p:nvSpPr>
          <p:cNvPr id="54" name="Rectangle 53">
            <a:extLst>
              <a:ext uri="{FF2B5EF4-FFF2-40B4-BE49-F238E27FC236}">
                <a16:creationId xmlns:a16="http://schemas.microsoft.com/office/drawing/2014/main" id="{1DCB09D0-FAD0-8682-BFA4-6BACA5AA47DE}"/>
              </a:ext>
            </a:extLst>
          </p:cNvPr>
          <p:cNvSpPr/>
          <p:nvPr/>
        </p:nvSpPr>
        <p:spPr>
          <a:xfrm>
            <a:off x="2807416" y="3777726"/>
            <a:ext cx="1431575" cy="2592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srgbClr val="FFFFFF"/>
              </a:solidFill>
              <a:effectLst/>
              <a:uLnTx/>
              <a:uFillTx/>
              <a:latin typeface="Gill Sans MT" panose="020B0502020104020203" pitchFamily="34" charset="0"/>
            </a:endParaRPr>
          </a:p>
        </p:txBody>
      </p:sp>
      <p:sp>
        <p:nvSpPr>
          <p:cNvPr id="18" name="TextBox 17">
            <a:extLst>
              <a:ext uri="{FF2B5EF4-FFF2-40B4-BE49-F238E27FC236}">
                <a16:creationId xmlns:a16="http://schemas.microsoft.com/office/drawing/2014/main" id="{48ECD3E6-BAF4-E709-3AAD-B76CFA4724C7}"/>
              </a:ext>
            </a:extLst>
          </p:cNvPr>
          <p:cNvSpPr txBox="1"/>
          <p:nvPr/>
        </p:nvSpPr>
        <p:spPr>
          <a:xfrm>
            <a:off x="2812073" y="4014793"/>
            <a:ext cx="1426915" cy="1354217"/>
          </a:xfrm>
          <a:prstGeom prst="rect">
            <a:avLst/>
          </a:prstGeom>
          <a:noFill/>
        </p:spPr>
        <p:txBody>
          <a:bodyPr wrap="square">
            <a:spAutoFit/>
          </a:bodyPr>
          <a:lstStyle/>
          <a:p>
            <a:pPr marL="171450" marR="0" lvl="0" indent="-171450" algn="l" defTabSz="887832" rtl="0" eaLnBrk="0" fontAlgn="auto" latinLnBrk="0" hangingPunct="0">
              <a:lnSpc>
                <a:spcPct val="100000"/>
              </a:lnSpc>
              <a:spcBef>
                <a:spcPts val="600"/>
              </a:spcBef>
              <a:spcAft>
                <a:spcPts val="600"/>
              </a:spcAft>
              <a:buClr>
                <a:srgbClr val="83725B"/>
              </a:buClr>
              <a:buSzTx/>
              <a:buFont typeface="Arial" panose="020B0604020202020204" pitchFamily="34" charset="0"/>
              <a:buChar char="•"/>
              <a:tabLst>
                <a:tab pos="265113" algn="l"/>
              </a:tabLst>
              <a:defRPr/>
            </a:pPr>
            <a:r>
              <a:rPr kumimoji="0" lang="en-US" sz="1200" b="0" i="0" u="none" strike="noStrike" kern="1200" cap="none" spc="0" normalizeH="0" baseline="0" noProof="0">
                <a:ln>
                  <a:noFill/>
                </a:ln>
                <a:solidFill>
                  <a:srgbClr val="003896"/>
                </a:solidFill>
                <a:effectLst/>
                <a:uLnTx/>
                <a:uFillTx/>
                <a:latin typeface="Gill Sans MT" panose="020B0502020104020203" pitchFamily="34" charset="0"/>
              </a:rPr>
              <a:t>Unit 1 completed on 12 Jan 2024</a:t>
            </a:r>
          </a:p>
          <a:p>
            <a:pPr marL="171450" marR="0" lvl="0" indent="-171450" algn="l" defTabSz="887832" rtl="0" eaLnBrk="0" fontAlgn="auto" latinLnBrk="0" hangingPunct="0">
              <a:lnSpc>
                <a:spcPct val="100000"/>
              </a:lnSpc>
              <a:spcBef>
                <a:spcPts val="600"/>
              </a:spcBef>
              <a:spcAft>
                <a:spcPts val="600"/>
              </a:spcAft>
              <a:buClr>
                <a:srgbClr val="83725B"/>
              </a:buClr>
              <a:buSzTx/>
              <a:buFont typeface="Arial" panose="020B0604020202020204" pitchFamily="34" charset="0"/>
              <a:buChar char="•"/>
              <a:tabLst>
                <a:tab pos="265113" algn="l"/>
              </a:tabLst>
              <a:defRPr/>
            </a:pPr>
            <a:r>
              <a:rPr kumimoji="0" lang="en-US" sz="1200" b="0" i="0" u="none" strike="noStrike" kern="1200" cap="none" spc="0" normalizeH="0" baseline="0" noProof="0">
                <a:ln>
                  <a:noFill/>
                </a:ln>
                <a:solidFill>
                  <a:srgbClr val="003896"/>
                </a:solidFill>
                <a:effectLst/>
                <a:uLnTx/>
                <a:uFillTx/>
                <a:latin typeface="Gill Sans MT" panose="020B0502020104020203" pitchFamily="34" charset="0"/>
              </a:rPr>
              <a:t>Unit 2 returned on 27 December 2023.</a:t>
            </a:r>
          </a:p>
        </p:txBody>
      </p:sp>
      <p:cxnSp>
        <p:nvCxnSpPr>
          <p:cNvPr id="56" name="Straight Arrow Connector 55">
            <a:extLst>
              <a:ext uri="{FF2B5EF4-FFF2-40B4-BE49-F238E27FC236}">
                <a16:creationId xmlns:a16="http://schemas.microsoft.com/office/drawing/2014/main" id="{6F426456-EB04-192F-4C52-D759117737D6}"/>
              </a:ext>
            </a:extLst>
          </p:cNvPr>
          <p:cNvCxnSpPr>
            <a:cxnSpLocks/>
          </p:cNvCxnSpPr>
          <p:nvPr/>
        </p:nvCxnSpPr>
        <p:spPr>
          <a:xfrm flipV="1">
            <a:off x="3510711" y="3729064"/>
            <a:ext cx="0" cy="164168"/>
          </a:xfrm>
          <a:prstGeom prst="straightConnector1">
            <a:avLst/>
          </a:prstGeom>
          <a:ln w="952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F58D2AEA-38C8-C913-A38B-4C3CDA396ECF}"/>
              </a:ext>
            </a:extLst>
          </p:cNvPr>
          <p:cNvGrpSpPr/>
          <p:nvPr/>
        </p:nvGrpSpPr>
        <p:grpSpPr>
          <a:xfrm>
            <a:off x="2818843" y="3795364"/>
            <a:ext cx="288000" cy="288000"/>
            <a:chOff x="454096" y="4678293"/>
            <a:chExt cx="395897" cy="392030"/>
          </a:xfrm>
        </p:grpSpPr>
        <p:sp>
          <p:nvSpPr>
            <p:cNvPr id="81" name="Oval 80">
              <a:extLst>
                <a:ext uri="{FF2B5EF4-FFF2-40B4-BE49-F238E27FC236}">
                  <a16:creationId xmlns:a16="http://schemas.microsoft.com/office/drawing/2014/main" id="{C88385A1-585A-C512-7AE3-5829E7094416}"/>
                </a:ext>
              </a:extLst>
            </p:cNvPr>
            <p:cNvSpPr/>
            <p:nvPr/>
          </p:nvSpPr>
          <p:spPr>
            <a:xfrm>
              <a:off x="454096" y="4678293"/>
              <a:ext cx="362674" cy="3634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srgbClr val="FFFFFF"/>
                </a:solidFill>
                <a:effectLst/>
                <a:uLnTx/>
                <a:uFillTx/>
                <a:latin typeface="Gill Sans MT" panose="020B0502020104020203" pitchFamily="34" charset="0"/>
              </a:endParaRPr>
            </a:p>
          </p:txBody>
        </p:sp>
        <p:grpSp>
          <p:nvGrpSpPr>
            <p:cNvPr id="82" name="Graphic 27" descr="Bullseye outline">
              <a:extLst>
                <a:ext uri="{FF2B5EF4-FFF2-40B4-BE49-F238E27FC236}">
                  <a16:creationId xmlns:a16="http://schemas.microsoft.com/office/drawing/2014/main" id="{13F0F8EC-A403-6007-3377-89B640107006}"/>
                </a:ext>
              </a:extLst>
            </p:cNvPr>
            <p:cNvGrpSpPr/>
            <p:nvPr/>
          </p:nvGrpSpPr>
          <p:grpSpPr>
            <a:xfrm>
              <a:off x="478081" y="4698413"/>
              <a:ext cx="371912" cy="371910"/>
              <a:chOff x="472720" y="4806801"/>
              <a:chExt cx="371912" cy="371910"/>
            </a:xfrm>
            <a:solidFill>
              <a:schemeClr val="bg1"/>
            </a:solidFill>
          </p:grpSpPr>
          <p:sp>
            <p:nvSpPr>
              <p:cNvPr id="83" name="Freeform: Shape 82">
                <a:extLst>
                  <a:ext uri="{FF2B5EF4-FFF2-40B4-BE49-F238E27FC236}">
                    <a16:creationId xmlns:a16="http://schemas.microsoft.com/office/drawing/2014/main" id="{2A48143C-13CD-AD49-C905-8EDEEAE8C1C7}"/>
                  </a:ext>
                </a:extLst>
              </p:cNvPr>
              <p:cNvSpPr/>
              <p:nvPr/>
            </p:nvSpPr>
            <p:spPr>
              <a:xfrm>
                <a:off x="472720" y="4830585"/>
                <a:ext cx="348099" cy="348127"/>
              </a:xfrm>
              <a:custGeom>
                <a:avLst/>
                <a:gdLst>
                  <a:gd name="connsiteX0" fmla="*/ 312857 w 348099"/>
                  <a:gd name="connsiteY0" fmla="*/ 85753 h 348127"/>
                  <a:gd name="connsiteX1" fmla="*/ 262374 w 348099"/>
                  <a:gd name="connsiteY1" fmla="*/ 312912 h 348127"/>
                  <a:gd name="connsiteX2" fmla="*/ 35215 w 348099"/>
                  <a:gd name="connsiteY2" fmla="*/ 262429 h 348127"/>
                  <a:gd name="connsiteX3" fmla="*/ 85698 w 348099"/>
                  <a:gd name="connsiteY3" fmla="*/ 35271 h 348127"/>
                  <a:gd name="connsiteX4" fmla="*/ 262374 w 348099"/>
                  <a:gd name="connsiteY4" fmla="*/ 35271 h 348127"/>
                  <a:gd name="connsiteX5" fmla="*/ 262374 w 348099"/>
                  <a:gd name="connsiteY5" fmla="*/ 24098 h 348127"/>
                  <a:gd name="connsiteX6" fmla="*/ 24098 w 348099"/>
                  <a:gd name="connsiteY6" fmla="*/ 85753 h 348127"/>
                  <a:gd name="connsiteX7" fmla="*/ 85753 w 348099"/>
                  <a:gd name="connsiteY7" fmla="*/ 324029 h 348127"/>
                  <a:gd name="connsiteX8" fmla="*/ 324030 w 348099"/>
                  <a:gd name="connsiteY8" fmla="*/ 262374 h 348127"/>
                  <a:gd name="connsiteX9" fmla="*/ 324030 w 348099"/>
                  <a:gd name="connsiteY9" fmla="*/ 85753 h 3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099" h="348127">
                    <a:moveTo>
                      <a:pt x="312857" y="85753"/>
                    </a:moveTo>
                    <a:cubicBezTo>
                      <a:pt x="361645" y="162422"/>
                      <a:pt x="339043" y="264124"/>
                      <a:pt x="262374" y="312912"/>
                    </a:cubicBezTo>
                    <a:cubicBezTo>
                      <a:pt x="185706" y="361700"/>
                      <a:pt x="84003" y="339098"/>
                      <a:pt x="35215" y="262429"/>
                    </a:cubicBezTo>
                    <a:cubicBezTo>
                      <a:pt x="-13573" y="185761"/>
                      <a:pt x="9029" y="84059"/>
                      <a:pt x="85698" y="35271"/>
                    </a:cubicBezTo>
                    <a:cubicBezTo>
                      <a:pt x="139596" y="972"/>
                      <a:pt x="208476" y="972"/>
                      <a:pt x="262374" y="35271"/>
                    </a:cubicBezTo>
                    <a:lnTo>
                      <a:pt x="262374" y="24098"/>
                    </a:lnTo>
                    <a:cubicBezTo>
                      <a:pt x="179551" y="-24675"/>
                      <a:pt x="72870" y="2929"/>
                      <a:pt x="24098" y="85753"/>
                    </a:cubicBezTo>
                    <a:cubicBezTo>
                      <a:pt x="-24675" y="168577"/>
                      <a:pt x="2929" y="275257"/>
                      <a:pt x="85753" y="324029"/>
                    </a:cubicBezTo>
                    <a:cubicBezTo>
                      <a:pt x="168577" y="372802"/>
                      <a:pt x="275257" y="345198"/>
                      <a:pt x="324030" y="262374"/>
                    </a:cubicBezTo>
                    <a:cubicBezTo>
                      <a:pt x="356123" y="207874"/>
                      <a:pt x="356123" y="140253"/>
                      <a:pt x="324030" y="85753"/>
                    </a:cubicBezTo>
                    <a:close/>
                  </a:path>
                </a:pathLst>
              </a:custGeom>
              <a:grpFill/>
              <a:ln w="4763" cap="flat">
                <a:solidFill>
                  <a:schemeClr val="bg2">
                    <a:lumMod val="1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srgbClr val="003896"/>
                  </a:solidFill>
                  <a:effectLst/>
                  <a:uLnTx/>
                  <a:uFillTx/>
                  <a:latin typeface="Gill Sans MT" panose="020B0502020104020203" pitchFamily="34" charset="0"/>
                </a:endParaRPr>
              </a:p>
            </p:txBody>
          </p:sp>
          <p:sp>
            <p:nvSpPr>
              <p:cNvPr id="84" name="Freeform: Shape 83">
                <a:extLst>
                  <a:ext uri="{FF2B5EF4-FFF2-40B4-BE49-F238E27FC236}">
                    <a16:creationId xmlns:a16="http://schemas.microsoft.com/office/drawing/2014/main" id="{B0BDE5D4-636E-04F0-BC7E-FCCB9881E6CE}"/>
                  </a:ext>
                </a:extLst>
              </p:cNvPr>
              <p:cNvSpPr/>
              <p:nvPr/>
            </p:nvSpPr>
            <p:spPr>
              <a:xfrm>
                <a:off x="534708" y="4892516"/>
                <a:ext cx="224199" cy="224208"/>
              </a:xfrm>
              <a:custGeom>
                <a:avLst/>
                <a:gdLst>
                  <a:gd name="connsiteX0" fmla="*/ 176741 w 224199"/>
                  <a:gd name="connsiteY0" fmla="*/ 20521 h 224208"/>
                  <a:gd name="connsiteX1" fmla="*/ 20522 w 224199"/>
                  <a:gd name="connsiteY1" fmla="*/ 47468 h 224208"/>
                  <a:gd name="connsiteX2" fmla="*/ 47468 w 224199"/>
                  <a:gd name="connsiteY2" fmla="*/ 203687 h 224208"/>
                  <a:gd name="connsiteX3" fmla="*/ 203687 w 224199"/>
                  <a:gd name="connsiteY3" fmla="*/ 176740 h 224208"/>
                  <a:gd name="connsiteX4" fmla="*/ 203687 w 224199"/>
                  <a:gd name="connsiteY4" fmla="*/ 47468 h 224208"/>
                  <a:gd name="connsiteX5" fmla="*/ 196848 w 224199"/>
                  <a:gd name="connsiteY5" fmla="*/ 54302 h 224208"/>
                  <a:gd name="connsiteX6" fmla="*/ 169906 w 224199"/>
                  <a:gd name="connsiteY6" fmla="*/ 196800 h 224208"/>
                  <a:gd name="connsiteX7" fmla="*/ 27409 w 224199"/>
                  <a:gd name="connsiteY7" fmla="*/ 169858 h 224208"/>
                  <a:gd name="connsiteX8" fmla="*/ 54350 w 224199"/>
                  <a:gd name="connsiteY8" fmla="*/ 27360 h 224208"/>
                  <a:gd name="connsiteX9" fmla="*/ 169906 w 224199"/>
                  <a:gd name="connsiteY9" fmla="*/ 27360 h 22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199" h="224208">
                    <a:moveTo>
                      <a:pt x="176741" y="20521"/>
                    </a:moveTo>
                    <a:cubicBezTo>
                      <a:pt x="126161" y="-15176"/>
                      <a:pt x="56219" y="-3112"/>
                      <a:pt x="20522" y="47468"/>
                    </a:cubicBezTo>
                    <a:cubicBezTo>
                      <a:pt x="-15176" y="98047"/>
                      <a:pt x="-3112" y="167989"/>
                      <a:pt x="47468" y="203687"/>
                    </a:cubicBezTo>
                    <a:cubicBezTo>
                      <a:pt x="98047" y="239385"/>
                      <a:pt x="167989" y="227321"/>
                      <a:pt x="203687" y="176740"/>
                    </a:cubicBezTo>
                    <a:cubicBezTo>
                      <a:pt x="231036" y="137989"/>
                      <a:pt x="231036" y="86219"/>
                      <a:pt x="203687" y="47468"/>
                    </a:cubicBezTo>
                    <a:lnTo>
                      <a:pt x="196848" y="54302"/>
                    </a:lnTo>
                    <a:cubicBezTo>
                      <a:pt x="228758" y="101091"/>
                      <a:pt x="216696" y="164889"/>
                      <a:pt x="169906" y="196800"/>
                    </a:cubicBezTo>
                    <a:cubicBezTo>
                      <a:pt x="123117" y="228709"/>
                      <a:pt x="59319" y="216647"/>
                      <a:pt x="27409" y="169858"/>
                    </a:cubicBezTo>
                    <a:cubicBezTo>
                      <a:pt x="-4501" y="123069"/>
                      <a:pt x="7561" y="59271"/>
                      <a:pt x="54350" y="27360"/>
                    </a:cubicBezTo>
                    <a:cubicBezTo>
                      <a:pt x="89202" y="3592"/>
                      <a:pt x="135054" y="3592"/>
                      <a:pt x="169906" y="27360"/>
                    </a:cubicBezTo>
                    <a:close/>
                  </a:path>
                </a:pathLst>
              </a:custGeom>
              <a:grpFill/>
              <a:ln w="4763" cap="flat">
                <a:solidFill>
                  <a:schemeClr val="bg2">
                    <a:lumMod val="1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srgbClr val="003896"/>
                  </a:solidFill>
                  <a:effectLst/>
                  <a:uLnTx/>
                  <a:uFillTx/>
                  <a:latin typeface="Gill Sans MT" panose="020B0502020104020203" pitchFamily="34" charset="0"/>
                </a:endParaRPr>
              </a:p>
            </p:txBody>
          </p:sp>
          <p:sp>
            <p:nvSpPr>
              <p:cNvPr id="85" name="Freeform: Shape 84">
                <a:extLst>
                  <a:ext uri="{FF2B5EF4-FFF2-40B4-BE49-F238E27FC236}">
                    <a16:creationId xmlns:a16="http://schemas.microsoft.com/office/drawing/2014/main" id="{9E82D63F-183D-2869-6597-C255E294F423}"/>
                  </a:ext>
                </a:extLst>
              </p:cNvPr>
              <p:cNvSpPr/>
              <p:nvPr/>
            </p:nvSpPr>
            <p:spPr>
              <a:xfrm>
                <a:off x="596874" y="4954424"/>
                <a:ext cx="100120" cy="100133"/>
              </a:xfrm>
              <a:custGeom>
                <a:avLst/>
                <a:gdLst>
                  <a:gd name="connsiteX0" fmla="*/ 50114 w 100120"/>
                  <a:gd name="connsiteY0" fmla="*/ 9539 h 100133"/>
                  <a:gd name="connsiteX1" fmla="*/ 61892 w 100120"/>
                  <a:gd name="connsiteY1" fmla="*/ 11296 h 100133"/>
                  <a:gd name="connsiteX2" fmla="*/ 69326 w 100120"/>
                  <a:gd name="connsiteY2" fmla="*/ 3867 h 100133"/>
                  <a:gd name="connsiteX3" fmla="*/ 3866 w 100120"/>
                  <a:gd name="connsiteY3" fmla="*/ 30808 h 100133"/>
                  <a:gd name="connsiteX4" fmla="*/ 30808 w 100120"/>
                  <a:gd name="connsiteY4" fmla="*/ 96268 h 100133"/>
                  <a:gd name="connsiteX5" fmla="*/ 96267 w 100120"/>
                  <a:gd name="connsiteY5" fmla="*/ 69326 h 100133"/>
                  <a:gd name="connsiteX6" fmla="*/ 96267 w 100120"/>
                  <a:gd name="connsiteY6" fmla="*/ 30808 h 100133"/>
                  <a:gd name="connsiteX7" fmla="*/ 88838 w 100120"/>
                  <a:gd name="connsiteY7" fmla="*/ 38242 h 100133"/>
                  <a:gd name="connsiteX8" fmla="*/ 61885 w 100120"/>
                  <a:gd name="connsiteY8" fmla="*/ 88750 h 100133"/>
                  <a:gd name="connsiteX9" fmla="*/ 11378 w 100120"/>
                  <a:gd name="connsiteY9" fmla="*/ 61798 h 100133"/>
                  <a:gd name="connsiteX10" fmla="*/ 38330 w 100120"/>
                  <a:gd name="connsiteY10" fmla="*/ 11290 h 100133"/>
                  <a:gd name="connsiteX11" fmla="*/ 50114 w 100120"/>
                  <a:gd name="connsiteY11" fmla="*/ 9539 h 10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120" h="100133">
                    <a:moveTo>
                      <a:pt x="50114" y="9539"/>
                    </a:moveTo>
                    <a:cubicBezTo>
                      <a:pt x="54105" y="9540"/>
                      <a:pt x="58074" y="10132"/>
                      <a:pt x="61892" y="11296"/>
                    </a:cubicBezTo>
                    <a:lnTo>
                      <a:pt x="69326" y="3867"/>
                    </a:lnTo>
                    <a:cubicBezTo>
                      <a:pt x="43810" y="-6770"/>
                      <a:pt x="14503" y="5292"/>
                      <a:pt x="3866" y="30808"/>
                    </a:cubicBezTo>
                    <a:cubicBezTo>
                      <a:pt x="-6770" y="56324"/>
                      <a:pt x="5292" y="85631"/>
                      <a:pt x="30808" y="96268"/>
                    </a:cubicBezTo>
                    <a:cubicBezTo>
                      <a:pt x="56324" y="106904"/>
                      <a:pt x="85631" y="94842"/>
                      <a:pt x="96267" y="69326"/>
                    </a:cubicBezTo>
                    <a:cubicBezTo>
                      <a:pt x="101405" y="57001"/>
                      <a:pt x="101405" y="43133"/>
                      <a:pt x="96267" y="30808"/>
                    </a:cubicBezTo>
                    <a:lnTo>
                      <a:pt x="88838" y="38242"/>
                    </a:lnTo>
                    <a:cubicBezTo>
                      <a:pt x="95342" y="59632"/>
                      <a:pt x="83275" y="82245"/>
                      <a:pt x="61885" y="88750"/>
                    </a:cubicBezTo>
                    <a:cubicBezTo>
                      <a:pt x="40496" y="95255"/>
                      <a:pt x="17882" y="83187"/>
                      <a:pt x="11378" y="61798"/>
                    </a:cubicBezTo>
                    <a:cubicBezTo>
                      <a:pt x="4873" y="40408"/>
                      <a:pt x="16940" y="17795"/>
                      <a:pt x="38330" y="11290"/>
                    </a:cubicBezTo>
                    <a:cubicBezTo>
                      <a:pt x="42150" y="10128"/>
                      <a:pt x="46121" y="9538"/>
                      <a:pt x="50114" y="9539"/>
                    </a:cubicBezTo>
                    <a:close/>
                  </a:path>
                </a:pathLst>
              </a:custGeom>
              <a:grpFill/>
              <a:ln w="4763" cap="flat">
                <a:solidFill>
                  <a:schemeClr val="bg2">
                    <a:lumMod val="1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srgbClr val="003896"/>
                  </a:solidFill>
                  <a:effectLst/>
                  <a:uLnTx/>
                  <a:uFillTx/>
                  <a:latin typeface="Gill Sans MT" panose="020B0502020104020203" pitchFamily="34" charset="0"/>
                </a:endParaRPr>
              </a:p>
            </p:txBody>
          </p:sp>
          <p:sp>
            <p:nvSpPr>
              <p:cNvPr id="86" name="Freeform: Shape 85">
                <a:extLst>
                  <a:ext uri="{FF2B5EF4-FFF2-40B4-BE49-F238E27FC236}">
                    <a16:creationId xmlns:a16="http://schemas.microsoft.com/office/drawing/2014/main" id="{6342FA3E-AB56-3246-C2A5-CC1775382B90}"/>
                  </a:ext>
                </a:extLst>
              </p:cNvPr>
              <p:cNvSpPr/>
              <p:nvPr/>
            </p:nvSpPr>
            <p:spPr>
              <a:xfrm>
                <a:off x="642167" y="4806801"/>
                <a:ext cx="202465" cy="202463"/>
              </a:xfrm>
              <a:custGeom>
                <a:avLst/>
                <a:gdLst>
                  <a:gd name="connsiteX0" fmla="*/ 202103 w 202465"/>
                  <a:gd name="connsiteY0" fmla="*/ 45800 h 202463"/>
                  <a:gd name="connsiteX1" fmla="*/ 197702 w 202465"/>
                  <a:gd name="connsiteY1" fmla="*/ 42862 h 202463"/>
                  <a:gd name="connsiteX2" fmla="*/ 159602 w 202465"/>
                  <a:gd name="connsiteY2" fmla="*/ 42862 h 202463"/>
                  <a:gd name="connsiteX3" fmla="*/ 159602 w 202465"/>
                  <a:gd name="connsiteY3" fmla="*/ 4762 h 202463"/>
                  <a:gd name="connsiteX4" fmla="*/ 154839 w 202465"/>
                  <a:gd name="connsiteY4" fmla="*/ 0 h 202463"/>
                  <a:gd name="connsiteX5" fmla="*/ 151473 w 202465"/>
                  <a:gd name="connsiteY5" fmla="*/ 1394 h 202463"/>
                  <a:gd name="connsiteX6" fmla="*/ 108610 w 202465"/>
                  <a:gd name="connsiteY6" fmla="*/ 44257 h 202463"/>
                  <a:gd name="connsiteX7" fmla="*/ 107215 w 202465"/>
                  <a:gd name="connsiteY7" fmla="*/ 47624 h 202463"/>
                  <a:gd name="connsiteX8" fmla="*/ 107215 w 202465"/>
                  <a:gd name="connsiteY8" fmla="*/ 88515 h 202463"/>
                  <a:gd name="connsiteX9" fmla="*/ 1454 w 202465"/>
                  <a:gd name="connsiteY9" fmla="*/ 194276 h 202463"/>
                  <a:gd name="connsiteX10" fmla="*/ 1337 w 202465"/>
                  <a:gd name="connsiteY10" fmla="*/ 201010 h 202463"/>
                  <a:gd name="connsiteX11" fmla="*/ 8071 w 202465"/>
                  <a:gd name="connsiteY11" fmla="*/ 201127 h 202463"/>
                  <a:gd name="connsiteX12" fmla="*/ 8188 w 202465"/>
                  <a:gd name="connsiteY12" fmla="*/ 201010 h 202463"/>
                  <a:gd name="connsiteX13" fmla="*/ 113949 w 202465"/>
                  <a:gd name="connsiteY13" fmla="*/ 95249 h 202463"/>
                  <a:gd name="connsiteX14" fmla="*/ 154840 w 202465"/>
                  <a:gd name="connsiteY14" fmla="*/ 95249 h 202463"/>
                  <a:gd name="connsiteX15" fmla="*/ 158207 w 202465"/>
                  <a:gd name="connsiteY15" fmla="*/ 93854 h 202463"/>
                  <a:gd name="connsiteX16" fmla="*/ 201070 w 202465"/>
                  <a:gd name="connsiteY16" fmla="*/ 50991 h 202463"/>
                  <a:gd name="connsiteX17" fmla="*/ 202103 w 202465"/>
                  <a:gd name="connsiteY17" fmla="*/ 45800 h 202463"/>
                  <a:gd name="connsiteX18" fmla="*/ 116740 w 202465"/>
                  <a:gd name="connsiteY18" fmla="*/ 49596 h 202463"/>
                  <a:gd name="connsiteX19" fmla="*/ 149997 w 202465"/>
                  <a:gd name="connsiteY19" fmla="*/ 16339 h 202463"/>
                  <a:gd name="connsiteX20" fmla="*/ 150077 w 202465"/>
                  <a:gd name="connsiteY20" fmla="*/ 16372 h 202463"/>
                  <a:gd name="connsiteX21" fmla="*/ 150077 w 202465"/>
                  <a:gd name="connsiteY21" fmla="*/ 45652 h 202463"/>
                  <a:gd name="connsiteX22" fmla="*/ 116740 w 202465"/>
                  <a:gd name="connsiteY22" fmla="*/ 78990 h 202463"/>
                  <a:gd name="connsiteX23" fmla="*/ 152868 w 202465"/>
                  <a:gd name="connsiteY23" fmla="*/ 85724 h 202463"/>
                  <a:gd name="connsiteX24" fmla="*/ 123474 w 202465"/>
                  <a:gd name="connsiteY24" fmla="*/ 85724 h 202463"/>
                  <a:gd name="connsiteX25" fmla="*/ 156812 w 202465"/>
                  <a:gd name="connsiteY25" fmla="*/ 52387 h 202463"/>
                  <a:gd name="connsiteX26" fmla="*/ 186091 w 202465"/>
                  <a:gd name="connsiteY26" fmla="*/ 52387 h 202463"/>
                  <a:gd name="connsiteX27" fmla="*/ 186125 w 202465"/>
                  <a:gd name="connsiteY27" fmla="*/ 52467 h 20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2465" h="202463">
                    <a:moveTo>
                      <a:pt x="202103" y="45800"/>
                    </a:moveTo>
                    <a:cubicBezTo>
                      <a:pt x="201365" y="44021"/>
                      <a:pt x="199628" y="42861"/>
                      <a:pt x="197702" y="42862"/>
                    </a:cubicBezTo>
                    <a:lnTo>
                      <a:pt x="159602" y="42862"/>
                    </a:lnTo>
                    <a:lnTo>
                      <a:pt x="159602" y="4762"/>
                    </a:lnTo>
                    <a:cubicBezTo>
                      <a:pt x="159602" y="2131"/>
                      <a:pt x="157469" y="-1"/>
                      <a:pt x="154839" y="0"/>
                    </a:cubicBezTo>
                    <a:cubicBezTo>
                      <a:pt x="153576" y="0"/>
                      <a:pt x="152366" y="502"/>
                      <a:pt x="151473" y="1394"/>
                    </a:cubicBezTo>
                    <a:lnTo>
                      <a:pt x="108610" y="44257"/>
                    </a:lnTo>
                    <a:cubicBezTo>
                      <a:pt x="107717" y="45150"/>
                      <a:pt x="107215" y="46361"/>
                      <a:pt x="107215" y="47624"/>
                    </a:cubicBezTo>
                    <a:lnTo>
                      <a:pt x="107215" y="88515"/>
                    </a:lnTo>
                    <a:lnTo>
                      <a:pt x="1454" y="194276"/>
                    </a:lnTo>
                    <a:cubicBezTo>
                      <a:pt x="-438" y="196103"/>
                      <a:pt x="-490" y="199118"/>
                      <a:pt x="1337" y="201010"/>
                    </a:cubicBezTo>
                    <a:cubicBezTo>
                      <a:pt x="3164" y="202902"/>
                      <a:pt x="6179" y="202954"/>
                      <a:pt x="8071" y="201127"/>
                    </a:cubicBezTo>
                    <a:cubicBezTo>
                      <a:pt x="8111" y="201088"/>
                      <a:pt x="8150" y="201049"/>
                      <a:pt x="8188" y="201010"/>
                    </a:cubicBezTo>
                    <a:lnTo>
                      <a:pt x="113949" y="95249"/>
                    </a:lnTo>
                    <a:lnTo>
                      <a:pt x="154840" y="95249"/>
                    </a:lnTo>
                    <a:cubicBezTo>
                      <a:pt x="156103" y="95249"/>
                      <a:pt x="157314" y="94747"/>
                      <a:pt x="158207" y="93854"/>
                    </a:cubicBezTo>
                    <a:lnTo>
                      <a:pt x="201070" y="50991"/>
                    </a:lnTo>
                    <a:cubicBezTo>
                      <a:pt x="202433" y="49629"/>
                      <a:pt x="202840" y="47580"/>
                      <a:pt x="202103" y="45800"/>
                    </a:cubicBezTo>
                    <a:close/>
                    <a:moveTo>
                      <a:pt x="116740" y="49596"/>
                    </a:moveTo>
                    <a:lnTo>
                      <a:pt x="149997" y="16339"/>
                    </a:lnTo>
                    <a:cubicBezTo>
                      <a:pt x="150039" y="16296"/>
                      <a:pt x="150077" y="16311"/>
                      <a:pt x="150077" y="16372"/>
                    </a:cubicBezTo>
                    <a:lnTo>
                      <a:pt x="150077" y="45652"/>
                    </a:lnTo>
                    <a:lnTo>
                      <a:pt x="116740" y="78990"/>
                    </a:lnTo>
                    <a:close/>
                    <a:moveTo>
                      <a:pt x="152868" y="85724"/>
                    </a:moveTo>
                    <a:lnTo>
                      <a:pt x="123474" y="85724"/>
                    </a:lnTo>
                    <a:lnTo>
                      <a:pt x="156812" y="52387"/>
                    </a:lnTo>
                    <a:lnTo>
                      <a:pt x="186091" y="52387"/>
                    </a:lnTo>
                    <a:cubicBezTo>
                      <a:pt x="186153" y="52387"/>
                      <a:pt x="186168" y="52425"/>
                      <a:pt x="186125" y="52467"/>
                    </a:cubicBezTo>
                    <a:close/>
                  </a:path>
                </a:pathLst>
              </a:custGeom>
              <a:grpFill/>
              <a:ln w="4763" cap="flat">
                <a:solidFill>
                  <a:schemeClr val="bg2">
                    <a:lumMod val="1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srgbClr val="003896"/>
                  </a:solidFill>
                  <a:effectLst/>
                  <a:uLnTx/>
                  <a:uFillTx/>
                  <a:latin typeface="Gill Sans MT" panose="020B0502020104020203" pitchFamily="34" charset="0"/>
                </a:endParaRPr>
              </a:p>
            </p:txBody>
          </p:sp>
        </p:grpSp>
      </p:grpSp>
      <p:sp>
        <p:nvSpPr>
          <p:cNvPr id="7" name="Slide Number Placeholder 5">
            <a:extLst>
              <a:ext uri="{FF2B5EF4-FFF2-40B4-BE49-F238E27FC236}">
                <a16:creationId xmlns:a16="http://schemas.microsoft.com/office/drawing/2014/main" id="{AABB55B1-BD78-E62E-6C34-5A9BDFF3011D}"/>
              </a:ext>
            </a:extLst>
          </p:cNvPr>
          <p:cNvSpPr>
            <a:spLocks noGrp="1"/>
          </p:cNvSpPr>
          <p:nvPr>
            <p:ph type="sldNum" sz="quarter" idx="4"/>
          </p:nvPr>
        </p:nvSpPr>
        <p:spPr>
          <a:xfrm>
            <a:off x="11082735" y="6500915"/>
            <a:ext cx="970756" cy="436203"/>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B1497D-D85C-49F0-B0C9-9C5FED4EAE9E}" type="slidenum">
              <a:rPr kumimoji="0" lang="en-ZA" b="0" i="0" u="none" strike="noStrike" kern="1200" cap="none" spc="0" normalizeH="0" baseline="0" noProof="0" smtClean="0">
                <a:ln>
                  <a:noFill/>
                </a:ln>
                <a:solidFill>
                  <a:srgbClr val="003896">
                    <a:tint val="75000"/>
                  </a:srgbClr>
                </a:solidFill>
                <a:effectLst/>
                <a:uLnTx/>
                <a:uFillTx/>
                <a:latin typeface="Gill Sans MT" panose="020B05020201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ZA" b="0" i="0" u="none" strike="noStrike" kern="1200" cap="none" spc="0" normalizeH="0" baseline="0" noProof="0">
              <a:ln>
                <a:noFill/>
              </a:ln>
              <a:solidFill>
                <a:srgbClr val="003896">
                  <a:tint val="75000"/>
                </a:srgbClr>
              </a:solidFill>
              <a:effectLst/>
              <a:uLnTx/>
              <a:uFillTx/>
              <a:latin typeface="Gill Sans MT" panose="020B0502020104020203" pitchFamily="34" charset="0"/>
            </a:endParaRPr>
          </a:p>
        </p:txBody>
      </p:sp>
    </p:spTree>
    <p:extLst>
      <p:ext uri="{BB962C8B-B14F-4D97-AF65-F5344CB8AC3E}">
        <p14:creationId xmlns:p14="http://schemas.microsoft.com/office/powerpoint/2010/main" val="1821426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E6FD419-96CA-90A7-E60A-096251FA1C70}"/>
              </a:ext>
            </a:extLst>
          </p:cNvPr>
          <p:cNvGraphicFramePr>
            <a:graphicFrameLocks noChangeAspect="1"/>
          </p:cNvGraphicFramePr>
          <p:nvPr>
            <p:custDataLst>
              <p:tags r:id="rId1"/>
            </p:custDataLst>
            <p:extLst>
              <p:ext uri="{D42A27DB-BD31-4B8C-83A1-F6EECF244321}">
                <p14:modId xmlns:p14="http://schemas.microsoft.com/office/powerpoint/2010/main" val="40019733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1" imgH="423" progId="TCLayout.ActiveDocument.1">
                  <p:embed/>
                </p:oleObj>
              </mc:Choice>
              <mc:Fallback>
                <p:oleObj name="think-cell Slide" r:id="rId3" imgW="421" imgH="423" progId="TCLayout.ActiveDocument.1">
                  <p:embed/>
                  <p:pic>
                    <p:nvPicPr>
                      <p:cNvPr id="8" name="think-cell data - do not delete" hidden="1">
                        <a:extLst>
                          <a:ext uri="{FF2B5EF4-FFF2-40B4-BE49-F238E27FC236}">
                            <a16:creationId xmlns:a16="http://schemas.microsoft.com/office/drawing/2014/main" id="{FE6FD419-96CA-90A7-E60A-096251FA1C7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D6EB16E-EB8A-E11E-92B4-24253E78DC0F}"/>
              </a:ext>
            </a:extLst>
          </p:cNvPr>
          <p:cNvSpPr>
            <a:spLocks noGrp="1"/>
          </p:cNvSpPr>
          <p:nvPr>
            <p:ph type="title"/>
          </p:nvPr>
        </p:nvSpPr>
        <p:spPr>
          <a:xfrm>
            <a:off x="14773" y="186674"/>
            <a:ext cx="10295784" cy="666000"/>
          </a:xfrm>
        </p:spPr>
        <p:txBody>
          <a:bodyPr vert="horz"/>
          <a:lstStyle/>
          <a:p>
            <a:r>
              <a:rPr lang="en-US" dirty="0">
                <a:latin typeface="+mj-lt"/>
                <a:cs typeface="Arial" panose="020B0604020202020204" pitchFamily="34" charset="0"/>
              </a:rPr>
              <a:t>Recommendations from the independent reviews including the recent </a:t>
            </a:r>
            <a:r>
              <a:rPr lang="en-US" dirty="0" err="1">
                <a:latin typeface="+mj-lt"/>
                <a:cs typeface="Arial" panose="020B0604020202020204" pitchFamily="34" charset="0"/>
              </a:rPr>
              <a:t>VGBe</a:t>
            </a:r>
            <a:r>
              <a:rPr lang="en-US" dirty="0">
                <a:latin typeface="+mj-lt"/>
                <a:cs typeface="Arial" panose="020B0604020202020204" pitchFamily="34" charset="0"/>
              </a:rPr>
              <a:t> report have been incorporated into the Gx Recovery Plan</a:t>
            </a:r>
            <a:endParaRPr lang="en-US" strike="sngStrike" dirty="0">
              <a:latin typeface="+mj-lt"/>
              <a:cs typeface="Arial" panose="020B0604020202020204" pitchFamily="34" charset="0"/>
            </a:endParaRPr>
          </a:p>
        </p:txBody>
      </p:sp>
      <p:grpSp>
        <p:nvGrpSpPr>
          <p:cNvPr id="68" name="Group 67">
            <a:extLst>
              <a:ext uri="{FF2B5EF4-FFF2-40B4-BE49-F238E27FC236}">
                <a16:creationId xmlns:a16="http://schemas.microsoft.com/office/drawing/2014/main" id="{7EDA2D12-DE28-E66A-6C97-4C999F7DB9FA}"/>
              </a:ext>
            </a:extLst>
          </p:cNvPr>
          <p:cNvGrpSpPr/>
          <p:nvPr/>
        </p:nvGrpSpPr>
        <p:grpSpPr>
          <a:xfrm>
            <a:off x="50257" y="1293385"/>
            <a:ext cx="6287890" cy="5377943"/>
            <a:chOff x="57246" y="1275494"/>
            <a:chExt cx="7238136" cy="5377943"/>
          </a:xfrm>
        </p:grpSpPr>
        <p:sp>
          <p:nvSpPr>
            <p:cNvPr id="26" name="Arrow: Right 25">
              <a:extLst>
                <a:ext uri="{FF2B5EF4-FFF2-40B4-BE49-F238E27FC236}">
                  <a16:creationId xmlns:a16="http://schemas.microsoft.com/office/drawing/2014/main" id="{6E072265-2FBF-D5F8-CD73-81FF667CBCB3}"/>
                </a:ext>
              </a:extLst>
            </p:cNvPr>
            <p:cNvSpPr/>
            <p:nvPr/>
          </p:nvSpPr>
          <p:spPr>
            <a:xfrm rot="5400000">
              <a:off x="1387189" y="3291894"/>
              <a:ext cx="5355087" cy="1367999"/>
            </a:xfrm>
            <a:prstGeom prst="rightArrow">
              <a:avLst>
                <a:gd name="adj1" fmla="val 50000"/>
                <a:gd name="adj2" fmla="val 2350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300" b="0" i="0" u="none" strike="noStrike" kern="1200" cap="none" spc="0" normalizeH="0" baseline="0" noProof="0">
                <a:ln>
                  <a:noFill/>
                </a:ln>
                <a:solidFill>
                  <a:srgbClr val="FFFFFF"/>
                </a:solidFill>
                <a:effectLst/>
                <a:uLnTx/>
                <a:uFillTx/>
                <a:latin typeface="Gill Sans MT"/>
                <a:ea typeface="+mn-ea"/>
                <a:cs typeface="Arial" panose="020B0604020202020204" pitchFamily="34" charset="0"/>
              </a:endParaRPr>
            </a:p>
          </p:txBody>
        </p:sp>
        <p:grpSp>
          <p:nvGrpSpPr>
            <p:cNvPr id="39" name="Group 38">
              <a:extLst>
                <a:ext uri="{FF2B5EF4-FFF2-40B4-BE49-F238E27FC236}">
                  <a16:creationId xmlns:a16="http://schemas.microsoft.com/office/drawing/2014/main" id="{3D23A2EA-7187-90B1-F4FC-910EE984C27E}"/>
                </a:ext>
              </a:extLst>
            </p:cNvPr>
            <p:cNvGrpSpPr/>
            <p:nvPr/>
          </p:nvGrpSpPr>
          <p:grpSpPr>
            <a:xfrm rot="5400000">
              <a:off x="1597174" y="-245528"/>
              <a:ext cx="1263052" cy="4305095"/>
              <a:chOff x="-254688" y="3187397"/>
              <a:chExt cx="2978209" cy="5209159"/>
            </a:xfrm>
          </p:grpSpPr>
          <p:sp>
            <p:nvSpPr>
              <p:cNvPr id="3" name="TextBox 2">
                <a:extLst>
                  <a:ext uri="{FF2B5EF4-FFF2-40B4-BE49-F238E27FC236}">
                    <a16:creationId xmlns:a16="http://schemas.microsoft.com/office/drawing/2014/main" id="{0D5A5DA5-748C-FACB-7B28-0D82732006C2}"/>
                  </a:ext>
                </a:extLst>
              </p:cNvPr>
              <p:cNvSpPr txBox="1"/>
              <p:nvPr/>
            </p:nvSpPr>
            <p:spPr>
              <a:xfrm rot="16200000">
                <a:off x="1022032" y="3007963"/>
                <a:ext cx="802286" cy="11611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FFFFFF">
                      <a:lumMod val="50000"/>
                    </a:srgbClr>
                  </a:buClr>
                  <a:buSzTx/>
                  <a:buFontTx/>
                  <a:buNone/>
                  <a:tabLst/>
                  <a:defRPr/>
                </a:pPr>
                <a:r>
                  <a:rPr kumimoji="0" lang="en-ZA" sz="1300" b="1" i="0" u="none" strike="noStrike" kern="1200" cap="none" spc="0" normalizeH="0" baseline="0" noProof="0">
                    <a:ln>
                      <a:noFill/>
                    </a:ln>
                    <a:solidFill>
                      <a:srgbClr val="003896"/>
                    </a:solidFill>
                    <a:effectLst/>
                    <a:uLnTx/>
                    <a:uFillTx/>
                    <a:latin typeface="Gill Sans MT"/>
                    <a:ea typeface="+mn-ea"/>
                    <a:cs typeface="Arial" panose="020B0604020202020204" pitchFamily="34" charset="0"/>
                  </a:rPr>
                  <a:t>Dec 2018</a:t>
                </a:r>
              </a:p>
            </p:txBody>
          </p:sp>
          <p:cxnSp>
            <p:nvCxnSpPr>
              <p:cNvPr id="30" name="Straight Connector 29">
                <a:extLst>
                  <a:ext uri="{FF2B5EF4-FFF2-40B4-BE49-F238E27FC236}">
                    <a16:creationId xmlns:a16="http://schemas.microsoft.com/office/drawing/2014/main" id="{EA31BAD9-07DE-A16C-568D-66BEF8DE12FC}"/>
                  </a:ext>
                </a:extLst>
              </p:cNvPr>
              <p:cNvCxnSpPr>
                <a:cxnSpLocks/>
              </p:cNvCxnSpPr>
              <p:nvPr/>
            </p:nvCxnSpPr>
            <p:spPr>
              <a:xfrm>
                <a:off x="77276" y="4465563"/>
                <a:ext cx="2476318" cy="0"/>
              </a:xfrm>
              <a:prstGeom prst="line">
                <a:avLst/>
              </a:prstGeom>
              <a:ln w="57150">
                <a:solidFill>
                  <a:srgbClr val="82A5A5"/>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7B9EA7CB-296C-01C2-C08A-B5B4B9EBD917}"/>
                  </a:ext>
                </a:extLst>
              </p:cNvPr>
              <p:cNvGrpSpPr/>
              <p:nvPr/>
            </p:nvGrpSpPr>
            <p:grpSpPr>
              <a:xfrm>
                <a:off x="-254688" y="5308186"/>
                <a:ext cx="2978209" cy="3088370"/>
                <a:chOff x="-254947" y="5308186"/>
                <a:chExt cx="2978209" cy="3088370"/>
              </a:xfrm>
            </p:grpSpPr>
            <p:sp>
              <p:nvSpPr>
                <p:cNvPr id="22" name="TextBox 21">
                  <a:extLst>
                    <a:ext uri="{FF2B5EF4-FFF2-40B4-BE49-F238E27FC236}">
                      <a16:creationId xmlns:a16="http://schemas.microsoft.com/office/drawing/2014/main" id="{2BFB51EC-AF1B-567A-8F9D-8AD594A8EA3B}"/>
                    </a:ext>
                  </a:extLst>
                </p:cNvPr>
                <p:cNvSpPr txBox="1"/>
                <p:nvPr/>
              </p:nvSpPr>
              <p:spPr>
                <a:xfrm rot="16200000">
                  <a:off x="-1454413" y="6507654"/>
                  <a:ext cx="3088368" cy="68943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FFFFFF">
                        <a:lumMod val="50000"/>
                      </a:srgbClr>
                    </a:buClr>
                    <a:buSzTx/>
                    <a:buFontTx/>
                    <a:buNone/>
                    <a:tabLst/>
                    <a:defRPr/>
                  </a:pPr>
                  <a:r>
                    <a:rPr kumimoji="0" lang="en-ZA" sz="1300" b="1" i="0" u="none" strike="noStrike" kern="1200" cap="none" spc="0" normalizeH="0" baseline="0" noProof="0" dirty="0">
                      <a:ln>
                        <a:noFill/>
                      </a:ln>
                      <a:solidFill>
                        <a:srgbClr val="003896"/>
                      </a:solidFill>
                      <a:effectLst/>
                      <a:uLnTx/>
                      <a:uFillTx/>
                      <a:latin typeface="Gill Sans MT"/>
                      <a:ea typeface="+mn-ea"/>
                      <a:cs typeface="Arial" panose="020B0604020202020204" pitchFamily="34" charset="0"/>
                    </a:rPr>
                    <a:t>9 Point plan approved</a:t>
                  </a:r>
                </a:p>
              </p:txBody>
            </p:sp>
            <p:pic>
              <p:nvPicPr>
                <p:cNvPr id="51" name="Picture 50">
                  <a:extLst>
                    <a:ext uri="{FF2B5EF4-FFF2-40B4-BE49-F238E27FC236}">
                      <a16:creationId xmlns:a16="http://schemas.microsoft.com/office/drawing/2014/main" id="{48CA6A7C-F2C3-E38B-0794-89C4ADAA2C5D}"/>
                    </a:ext>
                  </a:extLst>
                </p:cNvPr>
                <p:cNvPicPr>
                  <a:picLocks noChangeAspect="1"/>
                </p:cNvPicPr>
                <p:nvPr/>
              </p:nvPicPr>
              <p:blipFill>
                <a:blip r:embed="rId5"/>
                <a:stretch>
                  <a:fillRect/>
                </a:stretch>
              </p:blipFill>
              <p:spPr>
                <a:xfrm rot="16200000">
                  <a:off x="421756" y="5588102"/>
                  <a:ext cx="2581422" cy="2021590"/>
                </a:xfrm>
                <a:prstGeom prst="rect">
                  <a:avLst/>
                </a:prstGeom>
              </p:spPr>
            </p:pic>
          </p:grpSp>
          <p:cxnSp>
            <p:nvCxnSpPr>
              <p:cNvPr id="69" name="Straight Arrow Connector 68">
                <a:extLst>
                  <a:ext uri="{FF2B5EF4-FFF2-40B4-BE49-F238E27FC236}">
                    <a16:creationId xmlns:a16="http://schemas.microsoft.com/office/drawing/2014/main" id="{814C2F83-4043-5971-4B0F-04EB24C5E203}"/>
                  </a:ext>
                </a:extLst>
              </p:cNvPr>
              <p:cNvCxnSpPr>
                <a:cxnSpLocks/>
              </p:cNvCxnSpPr>
              <p:nvPr/>
            </p:nvCxnSpPr>
            <p:spPr>
              <a:xfrm flipV="1">
                <a:off x="1315435" y="3867668"/>
                <a:ext cx="0" cy="590400"/>
              </a:xfrm>
              <a:prstGeom prst="straightConnector1">
                <a:avLst/>
              </a:prstGeom>
              <a:ln w="952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BC153A61-4D47-78C9-94C1-C37BEDC1FEF9}"/>
                </a:ext>
              </a:extLst>
            </p:cNvPr>
            <p:cNvGrpSpPr/>
            <p:nvPr/>
          </p:nvGrpSpPr>
          <p:grpSpPr>
            <a:xfrm rot="5400000">
              <a:off x="1636227" y="1124198"/>
              <a:ext cx="1184940" cy="4305087"/>
              <a:chOff x="2633077" y="3187404"/>
              <a:chExt cx="2794026" cy="5209150"/>
            </a:xfrm>
          </p:grpSpPr>
          <p:sp>
            <p:nvSpPr>
              <p:cNvPr id="50" name="TextBox 49">
                <a:extLst>
                  <a:ext uri="{FF2B5EF4-FFF2-40B4-BE49-F238E27FC236}">
                    <a16:creationId xmlns:a16="http://schemas.microsoft.com/office/drawing/2014/main" id="{9B3BB011-E1F8-4CD3-6F65-659746B2B9F0}"/>
                  </a:ext>
                </a:extLst>
              </p:cNvPr>
              <p:cNvSpPr txBox="1"/>
              <p:nvPr/>
            </p:nvSpPr>
            <p:spPr>
              <a:xfrm rot="16200000">
                <a:off x="3736646" y="3007969"/>
                <a:ext cx="802286" cy="11611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FFFFFF">
                      <a:lumMod val="50000"/>
                    </a:srgbClr>
                  </a:buClr>
                  <a:buSzTx/>
                  <a:buFontTx/>
                  <a:buNone/>
                  <a:tabLst/>
                  <a:defRPr/>
                </a:pPr>
                <a:r>
                  <a:rPr kumimoji="0" lang="en-ZA" sz="1300" b="1" i="0" u="none" strike="noStrike" kern="1200" cap="none" spc="0" normalizeH="0" baseline="0" noProof="0">
                    <a:ln>
                      <a:noFill/>
                    </a:ln>
                    <a:solidFill>
                      <a:srgbClr val="003896"/>
                    </a:solidFill>
                    <a:effectLst/>
                    <a:uLnTx/>
                    <a:uFillTx/>
                    <a:latin typeface="Gill Sans MT"/>
                    <a:ea typeface="+mn-ea"/>
                    <a:cs typeface="Arial" panose="020B0604020202020204" pitchFamily="34" charset="0"/>
                  </a:rPr>
                  <a:t>Dec 2020</a:t>
                </a:r>
              </a:p>
            </p:txBody>
          </p:sp>
          <p:sp>
            <p:nvSpPr>
              <p:cNvPr id="5" name="TextBox 4">
                <a:extLst>
                  <a:ext uri="{FF2B5EF4-FFF2-40B4-BE49-F238E27FC236}">
                    <a16:creationId xmlns:a16="http://schemas.microsoft.com/office/drawing/2014/main" id="{D7381B16-98B9-3685-0317-E648DC93D6EB}"/>
                  </a:ext>
                </a:extLst>
              </p:cNvPr>
              <p:cNvSpPr txBox="1"/>
              <p:nvPr/>
            </p:nvSpPr>
            <p:spPr>
              <a:xfrm>
                <a:off x="2633077" y="4465577"/>
                <a:ext cx="2794026" cy="3930977"/>
              </a:xfrm>
              <a:prstGeom prst="rect">
                <a:avLst/>
              </a:prstGeom>
              <a:noFill/>
              <a:ln>
                <a:noFill/>
              </a:ln>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
                    <a:srgbClr val="FFFFFF">
                      <a:lumMod val="50000"/>
                    </a:srgbClr>
                  </a:buClr>
                  <a:buSzTx/>
                  <a:buFontTx/>
                  <a:buNone/>
                  <a:tabLst/>
                  <a:defRPr/>
                </a:pPr>
                <a:r>
                  <a:rPr kumimoji="0" lang="en-ZA" sz="1300" b="1" i="0" u="none" strike="noStrike" kern="1200" cap="none" spc="0" normalizeH="0" baseline="0" noProof="0" dirty="0">
                    <a:ln>
                      <a:noFill/>
                    </a:ln>
                    <a:solidFill>
                      <a:srgbClr val="003896"/>
                    </a:solidFill>
                    <a:effectLst/>
                    <a:uLnTx/>
                    <a:uFillTx/>
                    <a:latin typeface="Gill Sans MT"/>
                    <a:ea typeface="+mn-ea"/>
                    <a:cs typeface="Arial" panose="020B0604020202020204" pitchFamily="34" charset="0"/>
                  </a:rPr>
                  <a:t>Ministerial Technical Review Team (II)</a:t>
                </a:r>
              </a:p>
              <a:p>
                <a:pPr marL="216000" marR="0" lvl="0" indent="-216000" algn="l" defTabSz="914400" rtl="0" eaLnBrk="1" fontAlgn="auto" latinLnBrk="0" hangingPunct="1">
                  <a:lnSpc>
                    <a:spcPct val="100000"/>
                  </a:lnSpc>
                  <a:spcBef>
                    <a:spcPts val="0"/>
                  </a:spcBef>
                  <a:spcAft>
                    <a:spcPts val="0"/>
                  </a:spcAft>
                  <a:buClr>
                    <a:srgbClr val="FFFFFF">
                      <a:lumMod val="50000"/>
                    </a:srgbClr>
                  </a:buClr>
                  <a:buSzTx/>
                  <a:buFont typeface="Wingdings" panose="05000000000000000000" pitchFamily="2" charset="2"/>
                  <a:buChar char="§"/>
                  <a:tabLst/>
                  <a:defRPr/>
                </a:pPr>
                <a:r>
                  <a:rPr kumimoji="0" lang="en-ZA" sz="1300" b="0" i="0" u="none" strike="noStrike" kern="1200" cap="none" spc="0" normalizeH="0" baseline="0" noProof="0" dirty="0">
                    <a:ln>
                      <a:noFill/>
                    </a:ln>
                    <a:solidFill>
                      <a:srgbClr val="003896"/>
                    </a:solidFill>
                    <a:effectLst/>
                    <a:uLnTx/>
                    <a:uFillTx/>
                    <a:latin typeface="Gill Sans MT"/>
                    <a:ea typeface="+mn-ea"/>
                    <a:cs typeface="Arial" panose="020B0604020202020204" pitchFamily="34" charset="0"/>
                  </a:rPr>
                  <a:t>DPE led review, with a focus on assessing the Eskom EAF recovery plan (9 Point plan)</a:t>
                </a:r>
              </a:p>
            </p:txBody>
          </p:sp>
          <p:cxnSp>
            <p:nvCxnSpPr>
              <p:cNvPr id="46" name="Straight Connector 45">
                <a:extLst>
                  <a:ext uri="{FF2B5EF4-FFF2-40B4-BE49-F238E27FC236}">
                    <a16:creationId xmlns:a16="http://schemas.microsoft.com/office/drawing/2014/main" id="{B7C16244-6776-371B-4FA8-230EDFE6C2FD}"/>
                  </a:ext>
                </a:extLst>
              </p:cNvPr>
              <p:cNvCxnSpPr>
                <a:cxnSpLocks/>
              </p:cNvCxnSpPr>
              <p:nvPr/>
            </p:nvCxnSpPr>
            <p:spPr>
              <a:xfrm>
                <a:off x="2705546" y="4465563"/>
                <a:ext cx="2648993" cy="0"/>
              </a:xfrm>
              <a:prstGeom prst="line">
                <a:avLst/>
              </a:prstGeom>
              <a:ln w="57150">
                <a:solidFill>
                  <a:srgbClr val="82A5A5"/>
                </a:solidFill>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FCE23153-EE01-3721-F26C-BEED4AEEAC29}"/>
                  </a:ext>
                </a:extLst>
              </p:cNvPr>
              <p:cNvCxnSpPr>
                <a:cxnSpLocks/>
              </p:cNvCxnSpPr>
              <p:nvPr/>
            </p:nvCxnSpPr>
            <p:spPr>
              <a:xfrm flipV="1">
                <a:off x="4030042" y="3867668"/>
                <a:ext cx="0" cy="590400"/>
              </a:xfrm>
              <a:prstGeom prst="straightConnector1">
                <a:avLst/>
              </a:prstGeom>
              <a:ln w="952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47EC8F00-B32D-118E-0F4C-A6C1A358E5A5}"/>
                </a:ext>
              </a:extLst>
            </p:cNvPr>
            <p:cNvGrpSpPr/>
            <p:nvPr/>
          </p:nvGrpSpPr>
          <p:grpSpPr>
            <a:xfrm rot="5400000">
              <a:off x="1651321" y="2400331"/>
              <a:ext cx="1135854" cy="4324003"/>
              <a:chOff x="5864606" y="3187399"/>
              <a:chExt cx="2678286" cy="5232051"/>
            </a:xfrm>
          </p:grpSpPr>
          <p:sp>
            <p:nvSpPr>
              <p:cNvPr id="4" name="TextBox 3">
                <a:extLst>
                  <a:ext uri="{FF2B5EF4-FFF2-40B4-BE49-F238E27FC236}">
                    <a16:creationId xmlns:a16="http://schemas.microsoft.com/office/drawing/2014/main" id="{5A2C9D43-1A37-E851-F09B-B0D2B16C8B26}"/>
                  </a:ext>
                </a:extLst>
              </p:cNvPr>
              <p:cNvSpPr txBox="1"/>
              <p:nvPr/>
            </p:nvSpPr>
            <p:spPr>
              <a:xfrm rot="16200000">
                <a:off x="7025184" y="3007965"/>
                <a:ext cx="802288" cy="11611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FFFFFF">
                      <a:lumMod val="50000"/>
                    </a:srgbClr>
                  </a:buClr>
                  <a:buSzTx/>
                  <a:buFontTx/>
                  <a:buNone/>
                  <a:tabLst/>
                  <a:defRPr/>
                </a:pPr>
                <a:r>
                  <a:rPr kumimoji="0" lang="en-ZA" sz="1300" b="1" i="0" u="none" strike="noStrike" kern="1200" cap="none" spc="0" normalizeH="0" baseline="0" noProof="0">
                    <a:ln>
                      <a:noFill/>
                    </a:ln>
                    <a:solidFill>
                      <a:srgbClr val="003896"/>
                    </a:solidFill>
                    <a:effectLst/>
                    <a:uLnTx/>
                    <a:uFillTx/>
                    <a:latin typeface="Gill Sans MT"/>
                    <a:ea typeface="+mn-ea"/>
                    <a:cs typeface="Arial" panose="020B0604020202020204" pitchFamily="34" charset="0"/>
                  </a:rPr>
                  <a:t>Mar 2023</a:t>
                </a:r>
              </a:p>
            </p:txBody>
          </p:sp>
          <p:sp>
            <p:nvSpPr>
              <p:cNvPr id="13" name="TextBox 12">
                <a:extLst>
                  <a:ext uri="{FF2B5EF4-FFF2-40B4-BE49-F238E27FC236}">
                    <a16:creationId xmlns:a16="http://schemas.microsoft.com/office/drawing/2014/main" id="{6508D125-60B8-CF8C-0450-80425A6E3A3D}"/>
                  </a:ext>
                </a:extLst>
              </p:cNvPr>
              <p:cNvSpPr txBox="1"/>
              <p:nvPr/>
            </p:nvSpPr>
            <p:spPr>
              <a:xfrm>
                <a:off x="6220583" y="4465575"/>
                <a:ext cx="2322309" cy="3953875"/>
              </a:xfrm>
              <a:prstGeom prst="rect">
                <a:avLst/>
              </a:prstGeom>
              <a:noFill/>
              <a:ln>
                <a:noFill/>
              </a:ln>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
                    <a:srgbClr val="FFFFFF">
                      <a:lumMod val="50000"/>
                    </a:srgbClr>
                  </a:buClr>
                  <a:buSzTx/>
                  <a:buFontTx/>
                  <a:buNone/>
                  <a:tabLst/>
                  <a:defRPr/>
                </a:pPr>
                <a:r>
                  <a:rPr kumimoji="0" lang="en-ZA" sz="1300" b="1" i="0" u="none" strike="noStrike" kern="1200" cap="none" spc="0" normalizeH="0" baseline="0" noProof="0" dirty="0">
                    <a:ln>
                      <a:noFill/>
                    </a:ln>
                    <a:solidFill>
                      <a:srgbClr val="003896"/>
                    </a:solidFill>
                    <a:effectLst/>
                    <a:uLnTx/>
                    <a:uFillTx/>
                    <a:latin typeface="Gill Sans MT"/>
                    <a:ea typeface="+mn-ea"/>
                    <a:cs typeface="Arial" panose="020B0604020202020204" pitchFamily="34" charset="0"/>
                  </a:rPr>
                  <a:t>Approval of the Gx Recovery Plan </a:t>
                </a:r>
              </a:p>
              <a:p>
                <a:pPr marL="216000" marR="0" lvl="0" indent="-216000" algn="l" defTabSz="914400" rtl="0" eaLnBrk="1" fontAlgn="auto" latinLnBrk="0" hangingPunct="1">
                  <a:lnSpc>
                    <a:spcPct val="100000"/>
                  </a:lnSpc>
                  <a:spcBef>
                    <a:spcPts val="0"/>
                  </a:spcBef>
                  <a:spcAft>
                    <a:spcPts val="0"/>
                  </a:spcAft>
                  <a:buClr>
                    <a:srgbClr val="FFFFFF">
                      <a:lumMod val="50000"/>
                    </a:srgbClr>
                  </a:buClr>
                  <a:buSzTx/>
                  <a:buFont typeface="Wingdings" panose="05000000000000000000" pitchFamily="2" charset="2"/>
                  <a:buChar char="§"/>
                  <a:tabLst/>
                  <a:defRPr/>
                </a:pPr>
                <a:r>
                  <a:rPr kumimoji="0" lang="en-ZA" sz="1300" b="0" i="0" u="none" strike="noStrike" kern="1200" cap="none" spc="0" normalizeH="0" baseline="0" noProof="0" dirty="0">
                    <a:ln>
                      <a:noFill/>
                    </a:ln>
                    <a:solidFill>
                      <a:srgbClr val="003896"/>
                    </a:solidFill>
                    <a:effectLst/>
                    <a:uLnTx/>
                    <a:uFillTx/>
                    <a:latin typeface="Gill Sans MT"/>
                    <a:ea typeface="+mn-ea"/>
                    <a:cs typeface="Arial" panose="020B0604020202020204" pitchFamily="34" charset="0"/>
                  </a:rPr>
                  <a:t>Establishment of the Recovery office to actively provide oversight to the recovery plans per station</a:t>
                </a:r>
              </a:p>
            </p:txBody>
          </p:sp>
          <p:cxnSp>
            <p:nvCxnSpPr>
              <p:cNvPr id="49" name="Straight Connector 48">
                <a:extLst>
                  <a:ext uri="{FF2B5EF4-FFF2-40B4-BE49-F238E27FC236}">
                    <a16:creationId xmlns:a16="http://schemas.microsoft.com/office/drawing/2014/main" id="{F179F22A-886F-F8A4-5B46-8C3F0DDD06F9}"/>
                  </a:ext>
                </a:extLst>
              </p:cNvPr>
              <p:cNvCxnSpPr>
                <a:cxnSpLocks/>
              </p:cNvCxnSpPr>
              <p:nvPr/>
            </p:nvCxnSpPr>
            <p:spPr>
              <a:xfrm>
                <a:off x="5864606" y="4465563"/>
                <a:ext cx="2664085" cy="0"/>
              </a:xfrm>
              <a:prstGeom prst="line">
                <a:avLst/>
              </a:prstGeom>
              <a:solidFill>
                <a:schemeClr val="accent6"/>
              </a:solidFill>
              <a:ln w="57150">
                <a:solidFill>
                  <a:srgbClr val="82A5A5"/>
                </a:solidFill>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997A4E38-5415-423E-1638-7501B986E697}"/>
                  </a:ext>
                </a:extLst>
              </p:cNvPr>
              <p:cNvCxnSpPr>
                <a:cxnSpLocks/>
              </p:cNvCxnSpPr>
              <p:nvPr/>
            </p:nvCxnSpPr>
            <p:spPr>
              <a:xfrm flipV="1">
                <a:off x="7196648" y="3867668"/>
                <a:ext cx="0" cy="590400"/>
              </a:xfrm>
              <a:prstGeom prst="straightConnector1">
                <a:avLst/>
              </a:prstGeom>
              <a:ln w="9525">
                <a:solidFill>
                  <a:srgbClr val="00389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716076DD-55EB-7E41-816C-0BB51736A795}"/>
                </a:ext>
              </a:extLst>
            </p:cNvPr>
            <p:cNvGrpSpPr/>
            <p:nvPr/>
          </p:nvGrpSpPr>
          <p:grpSpPr>
            <a:xfrm rot="5400000">
              <a:off x="1613578" y="3744708"/>
              <a:ext cx="1231896" cy="4303441"/>
              <a:chOff x="9188804" y="3187399"/>
              <a:chExt cx="2904746" cy="5207161"/>
            </a:xfrm>
          </p:grpSpPr>
          <p:sp>
            <p:nvSpPr>
              <p:cNvPr id="54" name="TextBox 53">
                <a:extLst>
                  <a:ext uri="{FF2B5EF4-FFF2-40B4-BE49-F238E27FC236}">
                    <a16:creationId xmlns:a16="http://schemas.microsoft.com/office/drawing/2014/main" id="{B705B3E2-957D-B8DA-6F1D-8F3CC7991EDB}"/>
                  </a:ext>
                </a:extLst>
              </p:cNvPr>
              <p:cNvSpPr txBox="1"/>
              <p:nvPr/>
            </p:nvSpPr>
            <p:spPr>
              <a:xfrm rot="16200000">
                <a:off x="10314382" y="3007964"/>
                <a:ext cx="802286" cy="11611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FFFFFF">
                      <a:lumMod val="50000"/>
                    </a:srgbClr>
                  </a:buClr>
                  <a:buSzTx/>
                  <a:buFontTx/>
                  <a:buNone/>
                  <a:tabLst/>
                  <a:defRPr/>
                </a:pPr>
                <a:r>
                  <a:rPr kumimoji="0" lang="en-ZA" sz="1300" b="1" i="0" u="none" strike="noStrike" kern="1200" cap="none" spc="0" normalizeH="0" baseline="0" noProof="0">
                    <a:ln>
                      <a:noFill/>
                    </a:ln>
                    <a:solidFill>
                      <a:srgbClr val="003896"/>
                    </a:solidFill>
                    <a:effectLst/>
                    <a:uLnTx/>
                    <a:uFillTx/>
                    <a:latin typeface="Gill Sans MT"/>
                    <a:ea typeface="+mn-ea"/>
                    <a:cs typeface="Arial" panose="020B0604020202020204" pitchFamily="34" charset="0"/>
                  </a:rPr>
                  <a:t>Jan 2024</a:t>
                </a:r>
              </a:p>
            </p:txBody>
          </p:sp>
          <p:sp>
            <p:nvSpPr>
              <p:cNvPr id="14" name="TextBox 13">
                <a:extLst>
                  <a:ext uri="{FF2B5EF4-FFF2-40B4-BE49-F238E27FC236}">
                    <a16:creationId xmlns:a16="http://schemas.microsoft.com/office/drawing/2014/main" id="{AC3B364C-3887-16E7-6A7C-DDA35601274E}"/>
                  </a:ext>
                </a:extLst>
              </p:cNvPr>
              <p:cNvSpPr txBox="1"/>
              <p:nvPr/>
            </p:nvSpPr>
            <p:spPr>
              <a:xfrm>
                <a:off x="9299524" y="4438841"/>
                <a:ext cx="2794026" cy="3955719"/>
              </a:xfrm>
              <a:prstGeom prst="rect">
                <a:avLst/>
              </a:prstGeom>
              <a:noFill/>
              <a:ln>
                <a:noFill/>
              </a:ln>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
                    <a:srgbClr val="FFFFFF">
                      <a:lumMod val="50000"/>
                    </a:srgbClr>
                  </a:buClr>
                  <a:buSzTx/>
                  <a:buFontTx/>
                  <a:buNone/>
                  <a:tabLst/>
                  <a:defRPr/>
                </a:pPr>
                <a:r>
                  <a:rPr kumimoji="0" lang="en-ZA" sz="1300" b="1" i="0" u="none" strike="noStrike" kern="1200" cap="none" spc="0" normalizeH="0" baseline="0" noProof="0" dirty="0">
                    <a:ln>
                      <a:noFill/>
                    </a:ln>
                    <a:solidFill>
                      <a:srgbClr val="003896"/>
                    </a:solidFill>
                    <a:effectLst/>
                    <a:uLnTx/>
                    <a:uFillTx/>
                    <a:latin typeface="Gill Sans MT"/>
                    <a:ea typeface="+mn-ea"/>
                    <a:cs typeface="Arial" panose="020B0604020202020204" pitchFamily="34" charset="0"/>
                  </a:rPr>
                  <a:t>WSP</a:t>
                </a:r>
              </a:p>
              <a:p>
                <a:pPr marL="216000" marR="0" lvl="0" indent="-216000" algn="l" defTabSz="914400" rtl="0" eaLnBrk="1" fontAlgn="auto" latinLnBrk="0" hangingPunct="1">
                  <a:lnSpc>
                    <a:spcPct val="100000"/>
                  </a:lnSpc>
                  <a:spcBef>
                    <a:spcPts val="0"/>
                  </a:spcBef>
                  <a:spcAft>
                    <a:spcPts val="0"/>
                  </a:spcAft>
                  <a:buClr>
                    <a:srgbClr val="FFFFFF">
                      <a:lumMod val="50000"/>
                    </a:srgbClr>
                  </a:buClr>
                  <a:buSzTx/>
                  <a:buFont typeface="Wingdings" panose="05000000000000000000" pitchFamily="2" charset="2"/>
                  <a:buChar char="§"/>
                  <a:tabLst/>
                  <a:defRPr/>
                </a:pPr>
                <a:r>
                  <a:rPr kumimoji="0" lang="en-ZA" sz="1300" b="0" i="0" u="none" strike="noStrike" kern="1200" cap="none" spc="0" normalizeH="0" baseline="0" noProof="0" dirty="0">
                    <a:ln>
                      <a:noFill/>
                    </a:ln>
                    <a:solidFill>
                      <a:srgbClr val="003896"/>
                    </a:solidFill>
                    <a:effectLst/>
                    <a:uLnTx/>
                    <a:uFillTx/>
                    <a:latin typeface="Gill Sans MT"/>
                    <a:ea typeface="+mn-ea"/>
                    <a:cs typeface="Arial" panose="020B0604020202020204" pitchFamily="34" charset="0"/>
                  </a:rPr>
                  <a:t>The Eskom Board appointed WSP in March ‘23, to independently review and stress test the effectiveness of the current Gx Recovery Plan </a:t>
                </a:r>
              </a:p>
            </p:txBody>
          </p:sp>
          <p:cxnSp>
            <p:nvCxnSpPr>
              <p:cNvPr id="56" name="Straight Connector 55">
                <a:extLst>
                  <a:ext uri="{FF2B5EF4-FFF2-40B4-BE49-F238E27FC236}">
                    <a16:creationId xmlns:a16="http://schemas.microsoft.com/office/drawing/2014/main" id="{D1294B37-22D4-4320-1B99-5D87F9EFE4F6}"/>
                  </a:ext>
                </a:extLst>
              </p:cNvPr>
              <p:cNvCxnSpPr>
                <a:cxnSpLocks/>
              </p:cNvCxnSpPr>
              <p:nvPr/>
            </p:nvCxnSpPr>
            <p:spPr>
              <a:xfrm>
                <a:off x="9188804" y="4465563"/>
                <a:ext cx="2644101" cy="0"/>
              </a:xfrm>
              <a:prstGeom prst="line">
                <a:avLst/>
              </a:prstGeom>
              <a:ln w="57150">
                <a:solidFill>
                  <a:srgbClr val="82A5A5"/>
                </a:solidFill>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BC9C8974-21B2-4B4D-9B24-D02FF04350FF}"/>
                  </a:ext>
                </a:extLst>
              </p:cNvPr>
              <p:cNvCxnSpPr>
                <a:cxnSpLocks/>
              </p:cNvCxnSpPr>
              <p:nvPr/>
            </p:nvCxnSpPr>
            <p:spPr>
              <a:xfrm flipV="1">
                <a:off x="10510854" y="3867668"/>
                <a:ext cx="0" cy="590400"/>
              </a:xfrm>
              <a:prstGeom prst="straightConnector1">
                <a:avLst/>
              </a:prstGeom>
              <a:ln w="9525">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A9476D6C-05B9-9B79-EC11-98F5CF44BA9B}"/>
                </a:ext>
              </a:extLst>
            </p:cNvPr>
            <p:cNvGrpSpPr/>
            <p:nvPr/>
          </p:nvGrpSpPr>
          <p:grpSpPr>
            <a:xfrm rot="5400000">
              <a:off x="4685093" y="599269"/>
              <a:ext cx="1585049" cy="3518836"/>
              <a:chOff x="121438" y="-188121"/>
              <a:chExt cx="3737460" cy="4257792"/>
            </a:xfrm>
          </p:grpSpPr>
          <p:sp>
            <p:nvSpPr>
              <p:cNvPr id="41" name="TextBox 40">
                <a:extLst>
                  <a:ext uri="{FF2B5EF4-FFF2-40B4-BE49-F238E27FC236}">
                    <a16:creationId xmlns:a16="http://schemas.microsoft.com/office/drawing/2014/main" id="{21C35683-7295-003A-E1B3-3D9DE2441FDE}"/>
                  </a:ext>
                </a:extLst>
              </p:cNvPr>
              <p:cNvSpPr txBox="1"/>
              <p:nvPr/>
            </p:nvSpPr>
            <p:spPr>
              <a:xfrm rot="16200000">
                <a:off x="2451778" y="2852092"/>
                <a:ext cx="802287" cy="16328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FFFFFF">
                      <a:lumMod val="50000"/>
                    </a:srgbClr>
                  </a:buClr>
                  <a:buSzTx/>
                  <a:buFontTx/>
                  <a:buNone/>
                  <a:tabLst/>
                  <a:defRPr/>
                </a:pPr>
                <a:r>
                  <a:rPr kumimoji="0" lang="en-ZA" sz="1300" b="1" i="0" u="none" strike="noStrike" kern="1200" cap="none" spc="0" normalizeH="0" baseline="0" noProof="0">
                    <a:ln>
                      <a:noFill/>
                    </a:ln>
                    <a:solidFill>
                      <a:srgbClr val="003896"/>
                    </a:solidFill>
                    <a:effectLst/>
                    <a:uLnTx/>
                    <a:uFillTx/>
                    <a:latin typeface="Gill Sans MT"/>
                    <a:ea typeface="+mn-ea"/>
                    <a:cs typeface="Arial" panose="020B0604020202020204" pitchFamily="34" charset="0"/>
                  </a:rPr>
                  <a:t>  May 2019</a:t>
                </a:r>
              </a:p>
            </p:txBody>
          </p:sp>
          <p:cxnSp>
            <p:nvCxnSpPr>
              <p:cNvPr id="103" name="Straight Connector 102">
                <a:extLst>
                  <a:ext uri="{FF2B5EF4-FFF2-40B4-BE49-F238E27FC236}">
                    <a16:creationId xmlns:a16="http://schemas.microsoft.com/office/drawing/2014/main" id="{36DCDCD0-EBA9-44EC-E59D-0C44738E4226}"/>
                  </a:ext>
                </a:extLst>
              </p:cNvPr>
              <p:cNvCxnSpPr>
                <a:cxnSpLocks/>
              </p:cNvCxnSpPr>
              <p:nvPr/>
            </p:nvCxnSpPr>
            <p:spPr>
              <a:xfrm>
                <a:off x="603745" y="2723079"/>
                <a:ext cx="3051185" cy="0"/>
              </a:xfrm>
              <a:prstGeom prst="line">
                <a:avLst/>
              </a:prstGeom>
              <a:ln w="57150">
                <a:solidFill>
                  <a:srgbClr val="82A5A5"/>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2ECC2C1D-F8F9-ED3C-BDD6-38632B60EDDF}"/>
                  </a:ext>
                </a:extLst>
              </p:cNvPr>
              <p:cNvSpPr txBox="1"/>
              <p:nvPr/>
            </p:nvSpPr>
            <p:spPr>
              <a:xfrm>
                <a:off x="121438" y="-188121"/>
                <a:ext cx="3737460" cy="2694933"/>
              </a:xfrm>
              <a:prstGeom prst="rect">
                <a:avLst/>
              </a:prstGeom>
              <a:noFill/>
              <a:ln>
                <a:noFill/>
              </a:ln>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
                    <a:srgbClr val="FFFFFF">
                      <a:lumMod val="50000"/>
                    </a:srgbClr>
                  </a:buClr>
                  <a:buSzTx/>
                  <a:buFontTx/>
                  <a:buNone/>
                  <a:tabLst/>
                  <a:defRPr/>
                </a:pPr>
                <a:r>
                  <a:rPr kumimoji="0" lang="en-ZA" sz="1300" b="1" i="0" u="none" strike="noStrike" kern="1200" cap="none" spc="0" normalizeH="0" baseline="0" noProof="0" dirty="0">
                    <a:ln>
                      <a:noFill/>
                    </a:ln>
                    <a:solidFill>
                      <a:srgbClr val="003896"/>
                    </a:solidFill>
                    <a:effectLst/>
                    <a:uLnTx/>
                    <a:uFillTx/>
                    <a:latin typeface="Gill Sans MT"/>
                    <a:ea typeface="+mn-ea"/>
                    <a:cs typeface="Arial" panose="020B0604020202020204" pitchFamily="34" charset="0"/>
                  </a:rPr>
                  <a:t>Ministerial Technical Review Team</a:t>
                </a:r>
              </a:p>
              <a:p>
                <a:pPr marL="216000" marR="0" lvl="0" indent="-216000" algn="l" defTabSz="914400" rtl="0" eaLnBrk="1" fontAlgn="auto" latinLnBrk="0" hangingPunct="1">
                  <a:lnSpc>
                    <a:spcPct val="100000"/>
                  </a:lnSpc>
                  <a:spcBef>
                    <a:spcPts val="0"/>
                  </a:spcBef>
                  <a:spcAft>
                    <a:spcPts val="0"/>
                  </a:spcAft>
                  <a:buClr>
                    <a:srgbClr val="FFFFFF">
                      <a:lumMod val="50000"/>
                    </a:srgbClr>
                  </a:buClr>
                  <a:buSzTx/>
                  <a:buFont typeface="Wingdings" panose="05000000000000000000" pitchFamily="2" charset="2"/>
                  <a:buChar char="§"/>
                  <a:tabLst/>
                  <a:defRPr/>
                </a:pPr>
                <a:r>
                  <a:rPr kumimoji="0" lang="en-ZA" sz="1300" b="0" i="0" u="none" strike="noStrike" kern="1200" cap="none" spc="0" normalizeH="0" baseline="0" noProof="0" dirty="0">
                    <a:ln>
                      <a:noFill/>
                    </a:ln>
                    <a:solidFill>
                      <a:srgbClr val="003896"/>
                    </a:solidFill>
                    <a:effectLst/>
                    <a:uLnTx/>
                    <a:uFillTx/>
                    <a:latin typeface="Gill Sans MT"/>
                    <a:ea typeface="+mn-ea"/>
                    <a:cs typeface="Arial" panose="020B0604020202020204" pitchFamily="34" charset="0"/>
                  </a:rPr>
                  <a:t>DPE led team to conduct a technical review of Eskom’s baseload fleet performance </a:t>
                </a:r>
              </a:p>
            </p:txBody>
          </p:sp>
          <p:cxnSp>
            <p:nvCxnSpPr>
              <p:cNvPr id="77" name="Straight Arrow Connector 76">
                <a:extLst>
                  <a:ext uri="{FF2B5EF4-FFF2-40B4-BE49-F238E27FC236}">
                    <a16:creationId xmlns:a16="http://schemas.microsoft.com/office/drawing/2014/main" id="{BE71CB14-1BB6-3F30-97DB-46A6778C9CED}"/>
                  </a:ext>
                </a:extLst>
              </p:cNvPr>
              <p:cNvCxnSpPr>
                <a:cxnSpLocks/>
              </p:cNvCxnSpPr>
              <p:nvPr/>
            </p:nvCxnSpPr>
            <p:spPr>
              <a:xfrm flipV="1">
                <a:off x="2509309" y="2723079"/>
                <a:ext cx="0" cy="540000"/>
              </a:xfrm>
              <a:prstGeom prst="straightConnector1">
                <a:avLst/>
              </a:prstGeom>
              <a:ln w="952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4F91ACB4-00EB-EB5B-4B50-BD69B07006BC}"/>
                </a:ext>
              </a:extLst>
            </p:cNvPr>
            <p:cNvGrpSpPr/>
            <p:nvPr/>
          </p:nvGrpSpPr>
          <p:grpSpPr>
            <a:xfrm rot="5400000">
              <a:off x="4814292" y="3682725"/>
              <a:ext cx="1384995" cy="3577185"/>
              <a:chOff x="8142598" y="-272048"/>
              <a:chExt cx="3265747" cy="4328393"/>
            </a:xfrm>
          </p:grpSpPr>
          <p:sp>
            <p:nvSpPr>
              <p:cNvPr id="79" name="TextBox 78">
                <a:extLst>
                  <a:ext uri="{FF2B5EF4-FFF2-40B4-BE49-F238E27FC236}">
                    <a16:creationId xmlns:a16="http://schemas.microsoft.com/office/drawing/2014/main" id="{35B42541-0CD2-A7AA-11BF-DF56DB75B1C4}"/>
                  </a:ext>
                </a:extLst>
              </p:cNvPr>
              <p:cNvSpPr txBox="1"/>
              <p:nvPr/>
            </p:nvSpPr>
            <p:spPr>
              <a:xfrm rot="16200000">
                <a:off x="8903025" y="3074624"/>
                <a:ext cx="802287" cy="11611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FFFFFF">
                      <a:lumMod val="50000"/>
                    </a:srgbClr>
                  </a:buClr>
                  <a:buSzTx/>
                  <a:buFontTx/>
                  <a:buNone/>
                  <a:tabLst/>
                  <a:defRPr/>
                </a:pPr>
                <a:r>
                  <a:rPr kumimoji="0" lang="en-ZA" sz="1300" b="1" i="0" u="none" strike="noStrike" kern="1200" cap="none" spc="0" normalizeH="0" baseline="0" noProof="0">
                    <a:ln>
                      <a:noFill/>
                    </a:ln>
                    <a:solidFill>
                      <a:srgbClr val="003896"/>
                    </a:solidFill>
                    <a:effectLst/>
                    <a:uLnTx/>
                    <a:uFillTx/>
                    <a:latin typeface="Gill Sans MT"/>
                    <a:ea typeface="+mn-ea"/>
                    <a:cs typeface="Arial" panose="020B0604020202020204" pitchFamily="34" charset="0"/>
                  </a:rPr>
                  <a:t>Aug 2023</a:t>
                </a:r>
              </a:p>
            </p:txBody>
          </p:sp>
          <p:sp>
            <p:nvSpPr>
              <p:cNvPr id="18" name="TextBox 17">
                <a:extLst>
                  <a:ext uri="{FF2B5EF4-FFF2-40B4-BE49-F238E27FC236}">
                    <a16:creationId xmlns:a16="http://schemas.microsoft.com/office/drawing/2014/main" id="{8D5C2ABE-3A2D-BED6-62FC-8D18EEEFF31A}"/>
                  </a:ext>
                </a:extLst>
              </p:cNvPr>
              <p:cNvSpPr txBox="1"/>
              <p:nvPr/>
            </p:nvSpPr>
            <p:spPr>
              <a:xfrm>
                <a:off x="8142598" y="-272048"/>
                <a:ext cx="3265747" cy="2787010"/>
              </a:xfrm>
              <a:prstGeom prst="rect">
                <a:avLst/>
              </a:prstGeom>
              <a:noFill/>
              <a:ln>
                <a:noFill/>
              </a:ln>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
                    <a:srgbClr val="FFFFFF">
                      <a:lumMod val="50000"/>
                    </a:srgbClr>
                  </a:buClr>
                  <a:buSzTx/>
                  <a:buFontTx/>
                  <a:buNone/>
                  <a:tabLst/>
                  <a:defRPr/>
                </a:pPr>
                <a:r>
                  <a:rPr kumimoji="0" lang="en-ZA" sz="1300" b="1" i="0" u="none" strike="noStrike" kern="1200" cap="none" spc="0" normalizeH="0" baseline="0" noProof="0">
                    <a:ln>
                      <a:noFill/>
                    </a:ln>
                    <a:solidFill>
                      <a:srgbClr val="003896"/>
                    </a:solidFill>
                    <a:effectLst/>
                    <a:uLnTx/>
                    <a:uFillTx/>
                    <a:latin typeface="Gill Sans MT"/>
                    <a:ea typeface="+mn-ea"/>
                    <a:cs typeface="Arial" panose="020B0604020202020204" pitchFamily="34" charset="0"/>
                  </a:rPr>
                  <a:t>VGBE Report</a:t>
                </a:r>
              </a:p>
              <a:p>
                <a:pPr marL="216000" marR="0" lvl="0" indent="-216000" algn="l" defTabSz="914400" rtl="0" eaLnBrk="1" fontAlgn="auto" latinLnBrk="0" hangingPunct="1">
                  <a:lnSpc>
                    <a:spcPct val="100000"/>
                  </a:lnSpc>
                  <a:spcBef>
                    <a:spcPts val="0"/>
                  </a:spcBef>
                  <a:spcAft>
                    <a:spcPts val="0"/>
                  </a:spcAft>
                  <a:buClr>
                    <a:srgbClr val="FFFFFF">
                      <a:lumMod val="50000"/>
                    </a:srgbClr>
                  </a:buClr>
                  <a:buSzTx/>
                  <a:buFont typeface="Wingdings" panose="05000000000000000000" pitchFamily="2" charset="2"/>
                  <a:buChar char="§"/>
                  <a:tabLst/>
                  <a:defRPr/>
                </a:pPr>
                <a:r>
                  <a:rPr kumimoji="0" lang="en-ZA" sz="1300" b="0" i="0" u="none" strike="noStrike" kern="1200" cap="none" spc="0" normalizeH="0" baseline="0" noProof="0">
                    <a:ln>
                      <a:noFill/>
                    </a:ln>
                    <a:solidFill>
                      <a:srgbClr val="003896"/>
                    </a:solidFill>
                    <a:effectLst/>
                    <a:uLnTx/>
                    <a:uFillTx/>
                    <a:latin typeface="Gill Sans MT"/>
                    <a:ea typeface="+mn-ea"/>
                    <a:cs typeface="Arial" panose="020B0604020202020204" pitchFamily="34" charset="0"/>
                  </a:rPr>
                  <a:t>National treasury assigned VGBE to conduct an independent assessment of Eskom's operational situation</a:t>
                </a:r>
              </a:p>
            </p:txBody>
          </p:sp>
          <p:cxnSp>
            <p:nvCxnSpPr>
              <p:cNvPr id="42" name="Straight Connector 41">
                <a:extLst>
                  <a:ext uri="{FF2B5EF4-FFF2-40B4-BE49-F238E27FC236}">
                    <a16:creationId xmlns:a16="http://schemas.microsoft.com/office/drawing/2014/main" id="{4494C85D-2B5E-034F-F881-B9AF21A2A992}"/>
                  </a:ext>
                </a:extLst>
              </p:cNvPr>
              <p:cNvCxnSpPr>
                <a:cxnSpLocks/>
              </p:cNvCxnSpPr>
              <p:nvPr/>
            </p:nvCxnSpPr>
            <p:spPr>
              <a:xfrm>
                <a:off x="8468410" y="2723079"/>
                <a:ext cx="2748898" cy="0"/>
              </a:xfrm>
              <a:prstGeom prst="line">
                <a:avLst/>
              </a:prstGeom>
              <a:ln w="57150">
                <a:solidFill>
                  <a:srgbClr val="82A5A5"/>
                </a:solidFill>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5CC4FC43-81A8-9468-AD0B-58EE32137E24}"/>
                  </a:ext>
                </a:extLst>
              </p:cNvPr>
              <p:cNvCxnSpPr>
                <a:cxnSpLocks/>
              </p:cNvCxnSpPr>
              <p:nvPr/>
            </p:nvCxnSpPr>
            <p:spPr>
              <a:xfrm flipV="1">
                <a:off x="9184574" y="2723079"/>
                <a:ext cx="0" cy="540000"/>
              </a:xfrm>
              <a:prstGeom prst="straightConnector1">
                <a:avLst/>
              </a:prstGeom>
              <a:ln w="9525">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0347D98C-7DFE-DCA4-3441-869D7DDED96C}"/>
                </a:ext>
              </a:extLst>
            </p:cNvPr>
            <p:cNvGrpSpPr/>
            <p:nvPr/>
          </p:nvGrpSpPr>
          <p:grpSpPr>
            <a:xfrm rot="5400000">
              <a:off x="4785120" y="2150539"/>
              <a:ext cx="1384995" cy="3518835"/>
              <a:chOff x="4493978" y="-188117"/>
              <a:chExt cx="3265746" cy="4257794"/>
            </a:xfrm>
          </p:grpSpPr>
          <p:sp>
            <p:nvSpPr>
              <p:cNvPr id="52" name="TextBox 51">
                <a:extLst>
                  <a:ext uri="{FF2B5EF4-FFF2-40B4-BE49-F238E27FC236}">
                    <a16:creationId xmlns:a16="http://schemas.microsoft.com/office/drawing/2014/main" id="{53548D23-6F44-E24F-EBE3-BF038EBC983E}"/>
                  </a:ext>
                </a:extLst>
              </p:cNvPr>
              <p:cNvSpPr txBox="1"/>
              <p:nvPr/>
            </p:nvSpPr>
            <p:spPr>
              <a:xfrm rot="16200000">
                <a:off x="5833454" y="3087956"/>
                <a:ext cx="802287" cy="11611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FFFFFF">
                      <a:lumMod val="50000"/>
                    </a:srgbClr>
                  </a:buClr>
                  <a:buSzTx/>
                  <a:buFontTx/>
                  <a:buNone/>
                  <a:tabLst/>
                  <a:defRPr/>
                </a:pPr>
                <a:r>
                  <a:rPr kumimoji="0" lang="en-ZA" sz="1300" b="1" i="0" u="none" strike="noStrike" kern="1200" cap="none" spc="0" normalizeH="0" baseline="0" noProof="0" dirty="0">
                    <a:ln>
                      <a:noFill/>
                    </a:ln>
                    <a:solidFill>
                      <a:srgbClr val="003896"/>
                    </a:solidFill>
                    <a:effectLst/>
                    <a:uLnTx/>
                    <a:uFillTx/>
                    <a:latin typeface="Gill Sans MT"/>
                    <a:ea typeface="+mn-ea"/>
                    <a:cs typeface="Arial" panose="020B0604020202020204" pitchFamily="34" charset="0"/>
                  </a:rPr>
                  <a:t>Sep 2022</a:t>
                </a:r>
              </a:p>
            </p:txBody>
          </p:sp>
          <p:sp>
            <p:nvSpPr>
              <p:cNvPr id="10" name="TextBox 9">
                <a:extLst>
                  <a:ext uri="{FF2B5EF4-FFF2-40B4-BE49-F238E27FC236}">
                    <a16:creationId xmlns:a16="http://schemas.microsoft.com/office/drawing/2014/main" id="{8BA1F8A8-CB3B-C712-A330-757E3E645972}"/>
                  </a:ext>
                </a:extLst>
              </p:cNvPr>
              <p:cNvSpPr txBox="1"/>
              <p:nvPr/>
            </p:nvSpPr>
            <p:spPr>
              <a:xfrm>
                <a:off x="4493978" y="-188117"/>
                <a:ext cx="3265746" cy="2716413"/>
              </a:xfrm>
              <a:prstGeom prst="rect">
                <a:avLst/>
              </a:prstGeom>
              <a:noFill/>
              <a:ln>
                <a:noFill/>
              </a:ln>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
                    <a:srgbClr val="FFFFFF">
                      <a:lumMod val="50000"/>
                    </a:srgbClr>
                  </a:buClr>
                  <a:buSzTx/>
                  <a:buFontTx/>
                  <a:buNone/>
                  <a:tabLst/>
                  <a:defRPr/>
                </a:pPr>
                <a:r>
                  <a:rPr kumimoji="0" lang="en-ZA" sz="1300" b="1" i="0" u="none" strike="noStrike" kern="1200" cap="none" spc="0" normalizeH="0" baseline="0" noProof="0" dirty="0">
                    <a:ln>
                      <a:noFill/>
                    </a:ln>
                    <a:solidFill>
                      <a:srgbClr val="003896"/>
                    </a:solidFill>
                    <a:effectLst/>
                    <a:uLnTx/>
                    <a:uFillTx/>
                    <a:latin typeface="Gill Sans MT"/>
                    <a:ea typeface="+mn-ea"/>
                    <a:cs typeface="Arial" panose="020B0604020202020204" pitchFamily="34" charset="0"/>
                  </a:rPr>
                  <a:t>World Bank</a:t>
                </a:r>
              </a:p>
              <a:p>
                <a:pPr marL="216000" marR="0" lvl="0" indent="-216000" algn="l" defTabSz="914400" rtl="0" eaLnBrk="1" fontAlgn="auto" latinLnBrk="0" hangingPunct="1">
                  <a:lnSpc>
                    <a:spcPct val="100000"/>
                  </a:lnSpc>
                  <a:spcBef>
                    <a:spcPts val="0"/>
                  </a:spcBef>
                  <a:spcAft>
                    <a:spcPts val="0"/>
                  </a:spcAft>
                  <a:buClr>
                    <a:srgbClr val="FFFFFF">
                      <a:lumMod val="50000"/>
                    </a:srgbClr>
                  </a:buClr>
                  <a:buSzTx/>
                  <a:buFont typeface="Wingdings" panose="05000000000000000000" pitchFamily="2" charset="2"/>
                  <a:buChar char="§"/>
                  <a:tabLst/>
                  <a:defRPr/>
                </a:pPr>
                <a:r>
                  <a:rPr kumimoji="0" lang="en-ZA" sz="1300" b="0" i="0" u="none" strike="noStrike" kern="1200" cap="none" spc="0" normalizeH="0" baseline="0" noProof="0" dirty="0">
                    <a:ln>
                      <a:noFill/>
                    </a:ln>
                    <a:solidFill>
                      <a:srgbClr val="003896"/>
                    </a:solidFill>
                    <a:effectLst/>
                    <a:uLnTx/>
                    <a:uFillTx/>
                    <a:latin typeface="Gill Sans MT"/>
                    <a:ea typeface="+mn-ea"/>
                    <a:cs typeface="Arial" panose="020B0604020202020204" pitchFamily="34" charset="0"/>
                  </a:rPr>
                  <a:t>World Bank independent review of the issues associated with declining EAF performance</a:t>
                </a:r>
              </a:p>
            </p:txBody>
          </p:sp>
          <p:cxnSp>
            <p:nvCxnSpPr>
              <p:cNvPr id="33" name="Straight Connector 32">
                <a:extLst>
                  <a:ext uri="{FF2B5EF4-FFF2-40B4-BE49-F238E27FC236}">
                    <a16:creationId xmlns:a16="http://schemas.microsoft.com/office/drawing/2014/main" id="{694A4939-A94C-AEFE-6E46-6E342A98DFE8}"/>
                  </a:ext>
                </a:extLst>
              </p:cNvPr>
              <p:cNvCxnSpPr>
                <a:cxnSpLocks/>
              </p:cNvCxnSpPr>
              <p:nvPr/>
            </p:nvCxnSpPr>
            <p:spPr>
              <a:xfrm>
                <a:off x="4820552" y="2723079"/>
                <a:ext cx="2748896" cy="0"/>
              </a:xfrm>
              <a:prstGeom prst="line">
                <a:avLst/>
              </a:prstGeom>
              <a:ln w="57150">
                <a:solidFill>
                  <a:srgbClr val="82A5A5"/>
                </a:solidFill>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6C1F5584-54B6-7DE7-B129-421930FEF377}"/>
                  </a:ext>
                </a:extLst>
              </p:cNvPr>
              <p:cNvCxnSpPr>
                <a:cxnSpLocks/>
              </p:cNvCxnSpPr>
              <p:nvPr/>
            </p:nvCxnSpPr>
            <p:spPr>
              <a:xfrm flipV="1">
                <a:off x="6126852" y="2723079"/>
                <a:ext cx="0" cy="540000"/>
              </a:xfrm>
              <a:prstGeom prst="straightConnector1">
                <a:avLst/>
              </a:prstGeom>
              <a:ln w="952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sp>
        <p:nvSpPr>
          <p:cNvPr id="9" name="Rectangle 8">
            <a:extLst>
              <a:ext uri="{FF2B5EF4-FFF2-40B4-BE49-F238E27FC236}">
                <a16:creationId xmlns:a16="http://schemas.microsoft.com/office/drawing/2014/main" id="{4C979573-2EB6-CD00-1C8E-D107DA875A35}"/>
              </a:ext>
            </a:extLst>
          </p:cNvPr>
          <p:cNvSpPr/>
          <p:nvPr/>
        </p:nvSpPr>
        <p:spPr>
          <a:xfrm>
            <a:off x="6648614" y="1053287"/>
            <a:ext cx="5391917"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a:ln>
                  <a:noFill/>
                </a:ln>
                <a:solidFill>
                  <a:srgbClr val="FFFFFF"/>
                </a:solidFill>
                <a:effectLst/>
                <a:uLnTx/>
                <a:uFillTx/>
                <a:latin typeface="Gill Sans MT" panose="020B0502020104020203" pitchFamily="34" charset="0"/>
                <a:ea typeface="+mn-ea"/>
                <a:cs typeface="Arial" panose="020B0604020202020204" pitchFamily="34" charset="0"/>
              </a:rPr>
              <a:t>Initiatives in progress from independent reviews</a:t>
            </a:r>
          </a:p>
        </p:txBody>
      </p:sp>
      <p:grpSp>
        <p:nvGrpSpPr>
          <p:cNvPr id="82" name="Group 81">
            <a:extLst>
              <a:ext uri="{FF2B5EF4-FFF2-40B4-BE49-F238E27FC236}">
                <a16:creationId xmlns:a16="http://schemas.microsoft.com/office/drawing/2014/main" id="{BD95B709-70C5-AB13-0458-D9C06DD94129}"/>
              </a:ext>
            </a:extLst>
          </p:cNvPr>
          <p:cNvGrpSpPr/>
          <p:nvPr/>
        </p:nvGrpSpPr>
        <p:grpSpPr>
          <a:xfrm>
            <a:off x="6208549" y="1307252"/>
            <a:ext cx="468000" cy="5355088"/>
            <a:chOff x="7813548" y="1658112"/>
            <a:chExt cx="306324" cy="4079074"/>
          </a:xfrm>
        </p:grpSpPr>
        <p:sp>
          <p:nvSpPr>
            <p:cNvPr id="83" name="object 28">
              <a:extLst>
                <a:ext uri="{FF2B5EF4-FFF2-40B4-BE49-F238E27FC236}">
                  <a16:creationId xmlns:a16="http://schemas.microsoft.com/office/drawing/2014/main" id="{6C97B035-B5A0-B8D2-C3D3-FC1CB878F9D6}"/>
                </a:ext>
              </a:extLst>
            </p:cNvPr>
            <p:cNvSpPr/>
            <p:nvPr/>
          </p:nvSpPr>
          <p:spPr>
            <a:xfrm>
              <a:off x="7967472" y="1658112"/>
              <a:ext cx="0" cy="4079074"/>
            </a:xfrm>
            <a:custGeom>
              <a:avLst/>
              <a:gdLst/>
              <a:ahLst/>
              <a:cxnLst/>
              <a:rect l="l" t="t" r="r" b="b"/>
              <a:pathLst>
                <a:path h="4079074">
                  <a:moveTo>
                    <a:pt x="0" y="0"/>
                  </a:moveTo>
                  <a:lnTo>
                    <a:pt x="0" y="4079074"/>
                  </a:lnTo>
                </a:path>
              </a:pathLst>
            </a:custGeom>
            <a:ln w="9525">
              <a:solidFill>
                <a:srgbClr val="9A9A9A"/>
              </a:solid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0" cap="none" spc="0" normalizeH="0" baseline="0" noProof="0">
                <a:ln>
                  <a:noFill/>
                </a:ln>
                <a:solidFill>
                  <a:srgbClr val="003896"/>
                </a:solidFill>
                <a:effectLst/>
                <a:uLnTx/>
                <a:uFillTx/>
                <a:latin typeface="Gill Sans MT" panose="020B0502020104020203"/>
                <a:ea typeface="+mn-ea"/>
                <a:cs typeface="+mn-cs"/>
              </a:endParaRPr>
            </a:p>
          </p:txBody>
        </p:sp>
        <p:sp>
          <p:nvSpPr>
            <p:cNvPr id="84" name="object 29">
              <a:extLst>
                <a:ext uri="{FF2B5EF4-FFF2-40B4-BE49-F238E27FC236}">
                  <a16:creationId xmlns:a16="http://schemas.microsoft.com/office/drawing/2014/main" id="{008CF763-9618-AD42-8AF8-BA28FB0196EA}"/>
                </a:ext>
              </a:extLst>
            </p:cNvPr>
            <p:cNvSpPr/>
            <p:nvPr/>
          </p:nvSpPr>
          <p:spPr>
            <a:xfrm>
              <a:off x="7813548" y="3544824"/>
              <a:ext cx="306324" cy="306324"/>
            </a:xfrm>
            <a:custGeom>
              <a:avLst/>
              <a:gdLst/>
              <a:ahLst/>
              <a:cxnLst/>
              <a:rect l="l" t="t" r="r" b="b"/>
              <a:pathLst>
                <a:path w="306324" h="306324">
                  <a:moveTo>
                    <a:pt x="0" y="153162"/>
                  </a:moveTo>
                  <a:lnTo>
                    <a:pt x="776" y="168688"/>
                  </a:lnTo>
                  <a:lnTo>
                    <a:pt x="2900" y="182988"/>
                  </a:lnTo>
                  <a:lnTo>
                    <a:pt x="6310" y="196822"/>
                  </a:lnTo>
                  <a:lnTo>
                    <a:pt x="10941" y="210129"/>
                  </a:lnTo>
                  <a:lnTo>
                    <a:pt x="16730" y="222844"/>
                  </a:lnTo>
                  <a:lnTo>
                    <a:pt x="23612" y="234904"/>
                  </a:lnTo>
                  <a:lnTo>
                    <a:pt x="31523" y="246247"/>
                  </a:lnTo>
                  <a:lnTo>
                    <a:pt x="40400" y="256809"/>
                  </a:lnTo>
                  <a:lnTo>
                    <a:pt x="50178" y="266528"/>
                  </a:lnTo>
                  <a:lnTo>
                    <a:pt x="60793" y="275339"/>
                  </a:lnTo>
                  <a:lnTo>
                    <a:pt x="72182" y="283181"/>
                  </a:lnTo>
                  <a:lnTo>
                    <a:pt x="84279" y="289989"/>
                  </a:lnTo>
                  <a:lnTo>
                    <a:pt x="97022" y="295701"/>
                  </a:lnTo>
                  <a:lnTo>
                    <a:pt x="110345" y="300254"/>
                  </a:lnTo>
                  <a:lnTo>
                    <a:pt x="124186" y="303584"/>
                  </a:lnTo>
                  <a:lnTo>
                    <a:pt x="138479" y="305628"/>
                  </a:lnTo>
                  <a:lnTo>
                    <a:pt x="153161" y="306324"/>
                  </a:lnTo>
                  <a:lnTo>
                    <a:pt x="153987" y="306321"/>
                  </a:lnTo>
                  <a:lnTo>
                    <a:pt x="168688" y="305549"/>
                  </a:lnTo>
                  <a:lnTo>
                    <a:pt x="182988" y="303432"/>
                  </a:lnTo>
                  <a:lnTo>
                    <a:pt x="196822" y="300033"/>
                  </a:lnTo>
                  <a:lnTo>
                    <a:pt x="210129" y="295414"/>
                  </a:lnTo>
                  <a:lnTo>
                    <a:pt x="222844" y="289640"/>
                  </a:lnTo>
                  <a:lnTo>
                    <a:pt x="234904" y="282773"/>
                  </a:lnTo>
                  <a:lnTo>
                    <a:pt x="246247" y="274876"/>
                  </a:lnTo>
                  <a:lnTo>
                    <a:pt x="256809" y="266012"/>
                  </a:lnTo>
                  <a:lnTo>
                    <a:pt x="266528" y="256246"/>
                  </a:lnTo>
                  <a:lnTo>
                    <a:pt x="275339" y="245638"/>
                  </a:lnTo>
                  <a:lnTo>
                    <a:pt x="283181" y="234254"/>
                  </a:lnTo>
                  <a:lnTo>
                    <a:pt x="289989" y="222155"/>
                  </a:lnTo>
                  <a:lnTo>
                    <a:pt x="295701" y="209406"/>
                  </a:lnTo>
                  <a:lnTo>
                    <a:pt x="300254" y="196069"/>
                  </a:lnTo>
                  <a:lnTo>
                    <a:pt x="303584" y="182207"/>
                  </a:lnTo>
                  <a:lnTo>
                    <a:pt x="305628" y="167883"/>
                  </a:lnTo>
                  <a:lnTo>
                    <a:pt x="306324" y="153162"/>
                  </a:lnTo>
                  <a:lnTo>
                    <a:pt x="306321" y="152339"/>
                  </a:lnTo>
                  <a:lnTo>
                    <a:pt x="305549" y="137676"/>
                  </a:lnTo>
                  <a:lnTo>
                    <a:pt x="303432" y="123406"/>
                  </a:lnTo>
                  <a:lnTo>
                    <a:pt x="300033" y="109593"/>
                  </a:lnTo>
                  <a:lnTo>
                    <a:pt x="295414" y="96300"/>
                  </a:lnTo>
                  <a:lnTo>
                    <a:pt x="289640" y="83591"/>
                  </a:lnTo>
                  <a:lnTo>
                    <a:pt x="282773" y="71531"/>
                  </a:lnTo>
                  <a:lnTo>
                    <a:pt x="274876" y="60184"/>
                  </a:lnTo>
                  <a:lnTo>
                    <a:pt x="266012" y="49614"/>
                  </a:lnTo>
                  <a:lnTo>
                    <a:pt x="256246" y="39884"/>
                  </a:lnTo>
                  <a:lnTo>
                    <a:pt x="245638" y="31059"/>
                  </a:lnTo>
                  <a:lnTo>
                    <a:pt x="234254" y="23203"/>
                  </a:lnTo>
                  <a:lnTo>
                    <a:pt x="222155" y="16380"/>
                  </a:lnTo>
                  <a:lnTo>
                    <a:pt x="209406" y="10654"/>
                  </a:lnTo>
                  <a:lnTo>
                    <a:pt x="196069" y="6089"/>
                  </a:lnTo>
                  <a:lnTo>
                    <a:pt x="182207" y="2748"/>
                  </a:lnTo>
                  <a:lnTo>
                    <a:pt x="167883" y="697"/>
                  </a:lnTo>
                  <a:lnTo>
                    <a:pt x="153161" y="0"/>
                  </a:lnTo>
                  <a:lnTo>
                    <a:pt x="152339" y="2"/>
                  </a:lnTo>
                  <a:lnTo>
                    <a:pt x="137676" y="776"/>
                  </a:lnTo>
                  <a:lnTo>
                    <a:pt x="123406" y="2900"/>
                  </a:lnTo>
                  <a:lnTo>
                    <a:pt x="109593" y="6310"/>
                  </a:lnTo>
                  <a:lnTo>
                    <a:pt x="96300" y="10941"/>
                  </a:lnTo>
                  <a:lnTo>
                    <a:pt x="83591" y="16730"/>
                  </a:lnTo>
                  <a:lnTo>
                    <a:pt x="71531" y="23612"/>
                  </a:lnTo>
                  <a:lnTo>
                    <a:pt x="60184" y="31523"/>
                  </a:lnTo>
                  <a:lnTo>
                    <a:pt x="49614" y="40400"/>
                  </a:lnTo>
                  <a:lnTo>
                    <a:pt x="39884" y="50178"/>
                  </a:lnTo>
                  <a:lnTo>
                    <a:pt x="31059" y="60793"/>
                  </a:lnTo>
                  <a:lnTo>
                    <a:pt x="23203" y="72182"/>
                  </a:lnTo>
                  <a:lnTo>
                    <a:pt x="16380" y="84279"/>
                  </a:lnTo>
                  <a:lnTo>
                    <a:pt x="10654" y="97022"/>
                  </a:lnTo>
                  <a:lnTo>
                    <a:pt x="6089" y="110345"/>
                  </a:lnTo>
                  <a:lnTo>
                    <a:pt x="2748" y="124186"/>
                  </a:lnTo>
                  <a:lnTo>
                    <a:pt x="697" y="138479"/>
                  </a:lnTo>
                  <a:lnTo>
                    <a:pt x="0" y="153162"/>
                  </a:lnTo>
                  <a:close/>
                </a:path>
              </a:pathLst>
            </a:custGeom>
            <a:solidFill>
              <a:srgbClr val="09417D"/>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0" cap="none" spc="0" normalizeH="0" baseline="0" noProof="0">
                <a:ln>
                  <a:noFill/>
                </a:ln>
                <a:solidFill>
                  <a:srgbClr val="003896"/>
                </a:solidFill>
                <a:effectLst/>
                <a:uLnTx/>
                <a:uFillTx/>
                <a:latin typeface="Gill Sans MT" panose="020B0502020104020203"/>
                <a:ea typeface="+mn-ea"/>
                <a:cs typeface="+mn-cs"/>
              </a:endParaRPr>
            </a:p>
          </p:txBody>
        </p:sp>
        <p:sp>
          <p:nvSpPr>
            <p:cNvPr id="85" name="object 30">
              <a:extLst>
                <a:ext uri="{FF2B5EF4-FFF2-40B4-BE49-F238E27FC236}">
                  <a16:creationId xmlns:a16="http://schemas.microsoft.com/office/drawing/2014/main" id="{61419934-3B1F-E2CD-1C4E-992743056164}"/>
                </a:ext>
              </a:extLst>
            </p:cNvPr>
            <p:cNvSpPr/>
            <p:nvPr/>
          </p:nvSpPr>
          <p:spPr>
            <a:xfrm>
              <a:off x="7813548" y="3544824"/>
              <a:ext cx="306324" cy="306324"/>
            </a:xfrm>
            <a:custGeom>
              <a:avLst/>
              <a:gdLst/>
              <a:ahLst/>
              <a:cxnLst/>
              <a:rect l="l" t="t" r="r" b="b"/>
              <a:pathLst>
                <a:path w="306324" h="306324">
                  <a:moveTo>
                    <a:pt x="0" y="153162"/>
                  </a:moveTo>
                  <a:lnTo>
                    <a:pt x="697" y="138479"/>
                  </a:lnTo>
                  <a:lnTo>
                    <a:pt x="2748" y="124186"/>
                  </a:lnTo>
                  <a:lnTo>
                    <a:pt x="6089" y="110345"/>
                  </a:lnTo>
                  <a:lnTo>
                    <a:pt x="10654" y="97022"/>
                  </a:lnTo>
                  <a:lnTo>
                    <a:pt x="16380" y="84279"/>
                  </a:lnTo>
                  <a:lnTo>
                    <a:pt x="23203" y="72182"/>
                  </a:lnTo>
                  <a:lnTo>
                    <a:pt x="31059" y="60793"/>
                  </a:lnTo>
                  <a:lnTo>
                    <a:pt x="39884" y="50178"/>
                  </a:lnTo>
                  <a:lnTo>
                    <a:pt x="49614" y="40400"/>
                  </a:lnTo>
                  <a:lnTo>
                    <a:pt x="60184" y="31523"/>
                  </a:lnTo>
                  <a:lnTo>
                    <a:pt x="71531" y="23612"/>
                  </a:lnTo>
                  <a:lnTo>
                    <a:pt x="83591" y="16730"/>
                  </a:lnTo>
                  <a:lnTo>
                    <a:pt x="96300" y="10941"/>
                  </a:lnTo>
                  <a:lnTo>
                    <a:pt x="109593" y="6310"/>
                  </a:lnTo>
                  <a:lnTo>
                    <a:pt x="123406" y="2900"/>
                  </a:lnTo>
                  <a:lnTo>
                    <a:pt x="137676" y="776"/>
                  </a:lnTo>
                  <a:lnTo>
                    <a:pt x="152339" y="2"/>
                  </a:lnTo>
                  <a:lnTo>
                    <a:pt x="153161" y="0"/>
                  </a:lnTo>
                  <a:lnTo>
                    <a:pt x="167883" y="697"/>
                  </a:lnTo>
                  <a:lnTo>
                    <a:pt x="182207" y="2748"/>
                  </a:lnTo>
                  <a:lnTo>
                    <a:pt x="196069" y="6089"/>
                  </a:lnTo>
                  <a:lnTo>
                    <a:pt x="209406" y="10654"/>
                  </a:lnTo>
                  <a:lnTo>
                    <a:pt x="222155" y="16380"/>
                  </a:lnTo>
                  <a:lnTo>
                    <a:pt x="234254" y="23203"/>
                  </a:lnTo>
                  <a:lnTo>
                    <a:pt x="245638" y="31059"/>
                  </a:lnTo>
                  <a:lnTo>
                    <a:pt x="256246" y="39884"/>
                  </a:lnTo>
                  <a:lnTo>
                    <a:pt x="266012" y="49614"/>
                  </a:lnTo>
                  <a:lnTo>
                    <a:pt x="274876" y="60184"/>
                  </a:lnTo>
                  <a:lnTo>
                    <a:pt x="282773" y="71531"/>
                  </a:lnTo>
                  <a:lnTo>
                    <a:pt x="289640" y="83591"/>
                  </a:lnTo>
                  <a:lnTo>
                    <a:pt x="295414" y="96300"/>
                  </a:lnTo>
                  <a:lnTo>
                    <a:pt x="300033" y="109593"/>
                  </a:lnTo>
                  <a:lnTo>
                    <a:pt x="303432" y="123406"/>
                  </a:lnTo>
                  <a:lnTo>
                    <a:pt x="305549" y="137676"/>
                  </a:lnTo>
                  <a:lnTo>
                    <a:pt x="306321" y="152339"/>
                  </a:lnTo>
                  <a:lnTo>
                    <a:pt x="306324" y="153162"/>
                  </a:lnTo>
                  <a:lnTo>
                    <a:pt x="305628" y="167883"/>
                  </a:lnTo>
                  <a:lnTo>
                    <a:pt x="303584" y="182207"/>
                  </a:lnTo>
                  <a:lnTo>
                    <a:pt x="300254" y="196069"/>
                  </a:lnTo>
                  <a:lnTo>
                    <a:pt x="295701" y="209406"/>
                  </a:lnTo>
                  <a:lnTo>
                    <a:pt x="289989" y="222155"/>
                  </a:lnTo>
                  <a:lnTo>
                    <a:pt x="283181" y="234254"/>
                  </a:lnTo>
                  <a:lnTo>
                    <a:pt x="275339" y="245638"/>
                  </a:lnTo>
                  <a:lnTo>
                    <a:pt x="266528" y="256246"/>
                  </a:lnTo>
                  <a:lnTo>
                    <a:pt x="256809" y="266012"/>
                  </a:lnTo>
                  <a:lnTo>
                    <a:pt x="246247" y="274876"/>
                  </a:lnTo>
                  <a:lnTo>
                    <a:pt x="234904" y="282773"/>
                  </a:lnTo>
                  <a:lnTo>
                    <a:pt x="222844" y="289640"/>
                  </a:lnTo>
                  <a:lnTo>
                    <a:pt x="210129" y="295414"/>
                  </a:lnTo>
                  <a:lnTo>
                    <a:pt x="196822" y="300033"/>
                  </a:lnTo>
                  <a:lnTo>
                    <a:pt x="182988" y="303432"/>
                  </a:lnTo>
                  <a:lnTo>
                    <a:pt x="168688" y="305549"/>
                  </a:lnTo>
                  <a:lnTo>
                    <a:pt x="153987" y="306321"/>
                  </a:lnTo>
                  <a:lnTo>
                    <a:pt x="153161" y="306324"/>
                  </a:lnTo>
                  <a:lnTo>
                    <a:pt x="138479" y="305628"/>
                  </a:lnTo>
                  <a:lnTo>
                    <a:pt x="124186" y="303584"/>
                  </a:lnTo>
                  <a:lnTo>
                    <a:pt x="110345" y="300254"/>
                  </a:lnTo>
                  <a:lnTo>
                    <a:pt x="97022" y="295701"/>
                  </a:lnTo>
                  <a:lnTo>
                    <a:pt x="84279" y="289989"/>
                  </a:lnTo>
                  <a:lnTo>
                    <a:pt x="72182" y="283181"/>
                  </a:lnTo>
                  <a:lnTo>
                    <a:pt x="60793" y="275339"/>
                  </a:lnTo>
                  <a:lnTo>
                    <a:pt x="50178" y="266528"/>
                  </a:lnTo>
                  <a:lnTo>
                    <a:pt x="40400" y="256809"/>
                  </a:lnTo>
                  <a:lnTo>
                    <a:pt x="31523" y="246247"/>
                  </a:lnTo>
                  <a:lnTo>
                    <a:pt x="23612" y="234904"/>
                  </a:lnTo>
                  <a:lnTo>
                    <a:pt x="16730" y="222844"/>
                  </a:lnTo>
                  <a:lnTo>
                    <a:pt x="10941" y="210129"/>
                  </a:lnTo>
                  <a:lnTo>
                    <a:pt x="6310" y="196822"/>
                  </a:lnTo>
                  <a:lnTo>
                    <a:pt x="2900" y="182988"/>
                  </a:lnTo>
                  <a:lnTo>
                    <a:pt x="776" y="168688"/>
                  </a:lnTo>
                  <a:lnTo>
                    <a:pt x="2" y="153987"/>
                  </a:lnTo>
                  <a:lnTo>
                    <a:pt x="0" y="153162"/>
                  </a:lnTo>
                  <a:close/>
                </a:path>
              </a:pathLst>
            </a:custGeom>
            <a:ln w="9525">
              <a:solidFill>
                <a:srgbClr val="09417D"/>
              </a:solid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0" cap="none" spc="0" normalizeH="0" baseline="0" noProof="0">
                <a:ln>
                  <a:noFill/>
                </a:ln>
                <a:solidFill>
                  <a:srgbClr val="003896"/>
                </a:solidFill>
                <a:effectLst/>
                <a:uLnTx/>
                <a:uFillTx/>
                <a:latin typeface="Gill Sans MT" panose="020B0502020104020203"/>
                <a:ea typeface="+mn-ea"/>
                <a:cs typeface="+mn-cs"/>
              </a:endParaRPr>
            </a:p>
          </p:txBody>
        </p:sp>
        <p:sp>
          <p:nvSpPr>
            <p:cNvPr id="86" name="object 31">
              <a:extLst>
                <a:ext uri="{FF2B5EF4-FFF2-40B4-BE49-F238E27FC236}">
                  <a16:creationId xmlns:a16="http://schemas.microsoft.com/office/drawing/2014/main" id="{884DD227-F1C7-E137-B326-BA50FE3237B7}"/>
                </a:ext>
              </a:extLst>
            </p:cNvPr>
            <p:cNvSpPr/>
            <p:nvPr/>
          </p:nvSpPr>
          <p:spPr>
            <a:xfrm>
              <a:off x="7930896" y="3587496"/>
              <a:ext cx="120396" cy="224027"/>
            </a:xfrm>
            <a:custGeom>
              <a:avLst/>
              <a:gdLst/>
              <a:ahLst/>
              <a:cxnLst/>
              <a:rect l="l" t="t" r="r" b="b"/>
              <a:pathLst>
                <a:path w="120396" h="224027">
                  <a:moveTo>
                    <a:pt x="104012" y="112013"/>
                  </a:moveTo>
                  <a:lnTo>
                    <a:pt x="0" y="215899"/>
                  </a:lnTo>
                  <a:lnTo>
                    <a:pt x="8127" y="224027"/>
                  </a:lnTo>
                  <a:lnTo>
                    <a:pt x="120396" y="112013"/>
                  </a:lnTo>
                  <a:lnTo>
                    <a:pt x="8127" y="0"/>
                  </a:lnTo>
                  <a:lnTo>
                    <a:pt x="0" y="8127"/>
                  </a:lnTo>
                  <a:lnTo>
                    <a:pt x="104012" y="112013"/>
                  </a:lnTo>
                  <a:close/>
                </a:path>
              </a:pathLst>
            </a:custGeom>
            <a:solidFill>
              <a:srgbClr val="FFFFFF"/>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0" cap="none" spc="0" normalizeH="0" baseline="0" noProof="0">
                <a:ln>
                  <a:noFill/>
                </a:ln>
                <a:solidFill>
                  <a:srgbClr val="003896"/>
                </a:solidFill>
                <a:effectLst/>
                <a:uLnTx/>
                <a:uFillTx/>
                <a:latin typeface="Gill Sans MT" panose="020B0502020104020203"/>
                <a:ea typeface="+mn-ea"/>
                <a:cs typeface="+mn-cs"/>
              </a:endParaRPr>
            </a:p>
          </p:txBody>
        </p:sp>
      </p:grpSp>
      <p:sp>
        <p:nvSpPr>
          <p:cNvPr id="12" name="Rectangle 11">
            <a:extLst>
              <a:ext uri="{FF2B5EF4-FFF2-40B4-BE49-F238E27FC236}">
                <a16:creationId xmlns:a16="http://schemas.microsoft.com/office/drawing/2014/main" id="{FA07A060-8BF2-50D9-20CC-2ACCF3803971}"/>
              </a:ext>
            </a:extLst>
          </p:cNvPr>
          <p:cNvSpPr/>
          <p:nvPr/>
        </p:nvSpPr>
        <p:spPr>
          <a:xfrm>
            <a:off x="66679" y="1061944"/>
            <a:ext cx="6220781" cy="2526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a:ln>
                  <a:noFill/>
                </a:ln>
                <a:solidFill>
                  <a:srgbClr val="FFFFFF"/>
                </a:solidFill>
                <a:effectLst/>
                <a:uLnTx/>
                <a:uFillTx/>
                <a:latin typeface="Gill Sans MT" panose="020B0502020104020203" pitchFamily="34" charset="0"/>
                <a:ea typeface="+mn-ea"/>
                <a:cs typeface="Arial" panose="020B0604020202020204" pitchFamily="34" charset="0"/>
              </a:rPr>
              <a:t>Timeline for the independent reviews</a:t>
            </a:r>
          </a:p>
        </p:txBody>
      </p:sp>
      <p:grpSp>
        <p:nvGrpSpPr>
          <p:cNvPr id="16" name="Group 15">
            <a:extLst>
              <a:ext uri="{FF2B5EF4-FFF2-40B4-BE49-F238E27FC236}">
                <a16:creationId xmlns:a16="http://schemas.microsoft.com/office/drawing/2014/main" id="{C3BA361B-42AA-01A5-50EE-224D35BE8F9C}"/>
              </a:ext>
            </a:extLst>
          </p:cNvPr>
          <p:cNvGrpSpPr/>
          <p:nvPr/>
        </p:nvGrpSpPr>
        <p:grpSpPr>
          <a:xfrm>
            <a:off x="6560062" y="5143891"/>
            <a:ext cx="5480460" cy="1318368"/>
            <a:chOff x="6560062" y="5239588"/>
            <a:chExt cx="5480460" cy="1318368"/>
          </a:xfrm>
        </p:grpSpPr>
        <p:sp>
          <p:nvSpPr>
            <p:cNvPr id="6" name="TextBox 5">
              <a:extLst>
                <a:ext uri="{FF2B5EF4-FFF2-40B4-BE49-F238E27FC236}">
                  <a16:creationId xmlns:a16="http://schemas.microsoft.com/office/drawing/2014/main" id="{83D3CFFB-EA2A-384B-EE3A-C0F2901301E8}"/>
                </a:ext>
              </a:extLst>
            </p:cNvPr>
            <p:cNvSpPr txBox="1"/>
            <p:nvPr/>
          </p:nvSpPr>
          <p:spPr>
            <a:xfrm>
              <a:off x="6560062" y="5511516"/>
              <a:ext cx="5480460" cy="1046440"/>
            </a:xfrm>
            <a:prstGeom prst="rect">
              <a:avLst/>
            </a:prstGeom>
            <a:noFill/>
          </p:spPr>
          <p:txBody>
            <a:bodyPr vert="horz" wrap="square">
              <a:spAutoFit/>
            </a:bodyPr>
            <a:lstStyle/>
            <a:p>
              <a:pPr marL="179388" indent="-179388" defTabSz="457200">
                <a:spcAft>
                  <a:spcPts val="600"/>
                </a:spcAft>
                <a:buFont typeface="Wingdings" panose="05000000000000000000" pitchFamily="2" charset="2"/>
                <a:buChar char="§"/>
                <a:tabLst>
                  <a:tab pos="1371600" algn="l"/>
                </a:tabLst>
                <a:defRPr/>
              </a:pPr>
              <a:r>
                <a:rPr lang="en-ZA" sz="1300" kern="0" dirty="0">
                  <a:solidFill>
                    <a:srgbClr val="003896"/>
                  </a:solidFill>
                  <a:ea typeface="Times New Roman" panose="02020603050405020304" pitchFamily="18" charset="0"/>
                  <a:cs typeface="Arial"/>
                </a:rPr>
                <a:t>Improved collaboration with </a:t>
              </a:r>
              <a:r>
                <a:rPr lang="en-ZA" sz="1300" b="1" kern="0" dirty="0">
                  <a:solidFill>
                    <a:srgbClr val="003896"/>
                  </a:solidFill>
                  <a:ea typeface="Times New Roman" panose="02020603050405020304" pitchFamily="18" charset="0"/>
                  <a:cs typeface="Arial"/>
                </a:rPr>
                <a:t>OEMs and NECOM </a:t>
              </a:r>
              <a:r>
                <a:rPr lang="en-ZA" sz="1300" kern="0" dirty="0">
                  <a:solidFill>
                    <a:srgbClr val="003896"/>
                  </a:solidFill>
                  <a:ea typeface="Times New Roman" panose="02020603050405020304" pitchFamily="18" charset="0"/>
                  <a:cs typeface="Arial"/>
                </a:rPr>
                <a:t>for capacity building</a:t>
              </a:r>
              <a:endParaRPr lang="en-ZA" sz="1300" kern="0" dirty="0">
                <a:solidFill>
                  <a:srgbClr val="003896"/>
                </a:solidFill>
                <a:ea typeface="Calibri" panose="020F0502020204030204" pitchFamily="34" charset="0"/>
                <a:cs typeface="Arial"/>
              </a:endParaRPr>
            </a:p>
            <a:p>
              <a:pPr marL="179388" marR="0" lvl="0" indent="-179388" algn="l" defTabSz="457200" rtl="0" eaLnBrk="1" fontAlgn="auto" latinLnBrk="0" hangingPunct="1">
                <a:lnSpc>
                  <a:spcPct val="100000"/>
                </a:lnSpc>
                <a:spcBef>
                  <a:spcPts val="0"/>
                </a:spcBef>
                <a:spcAft>
                  <a:spcPts val="600"/>
                </a:spcAft>
                <a:buClrTx/>
                <a:buSzTx/>
                <a:buFont typeface="Wingdings" panose="05000000000000000000" pitchFamily="2" charset="2"/>
                <a:buChar char="§"/>
                <a:tabLst>
                  <a:tab pos="1371600" algn="l"/>
                </a:tabLst>
                <a:defRPr/>
              </a:pPr>
              <a:r>
                <a:rPr kumimoji="0" lang="en-ZA" sz="1300" b="1" i="0" u="none" strike="noStrike" kern="0" cap="none" spc="0" normalizeH="0" baseline="0" noProof="0" dirty="0">
                  <a:ln>
                    <a:noFill/>
                  </a:ln>
                  <a:solidFill>
                    <a:srgbClr val="003896"/>
                  </a:solidFill>
                  <a:effectLst/>
                  <a:uLnTx/>
                  <a:uFillTx/>
                  <a:latin typeface="Gill Sans MT" panose="020B0502020104020203"/>
                  <a:ea typeface="Times New Roman" panose="02020603050405020304" pitchFamily="18" charset="0"/>
                  <a:cs typeface="Arial"/>
                </a:rPr>
                <a:t>Optimised</a:t>
              </a:r>
              <a:r>
                <a:rPr kumimoji="0" lang="en-ZA" sz="1300" b="0" i="0" u="none" strike="noStrike" kern="0" cap="none" spc="0" normalizeH="0" baseline="0" noProof="0" dirty="0">
                  <a:ln>
                    <a:noFill/>
                  </a:ln>
                  <a:solidFill>
                    <a:srgbClr val="003896"/>
                  </a:solidFill>
                  <a:effectLst/>
                  <a:uLnTx/>
                  <a:uFillTx/>
                  <a:latin typeface="Gill Sans MT" panose="020B0502020104020203"/>
                  <a:ea typeface="Times New Roman" panose="02020603050405020304" pitchFamily="18" charset="0"/>
                  <a:cs typeface="Arial"/>
                </a:rPr>
                <a:t> internal and external </a:t>
              </a:r>
              <a:r>
                <a:rPr kumimoji="0" lang="en-ZA" sz="1300" b="1" i="0" u="none" strike="noStrike" kern="0" cap="none" spc="0" normalizeH="0" baseline="0" noProof="0" dirty="0">
                  <a:ln>
                    <a:noFill/>
                  </a:ln>
                  <a:solidFill>
                    <a:srgbClr val="003896"/>
                  </a:solidFill>
                  <a:effectLst/>
                  <a:uLnTx/>
                  <a:uFillTx/>
                  <a:latin typeface="Gill Sans MT" panose="020B0502020104020203"/>
                  <a:ea typeface="Times New Roman" panose="02020603050405020304" pitchFamily="18" charset="0"/>
                  <a:cs typeface="Arial"/>
                </a:rPr>
                <a:t>procurement processes  </a:t>
              </a:r>
            </a:p>
            <a:p>
              <a:pPr marL="179388" marR="0" lvl="0" indent="-179388" algn="l" defTabSz="457200" rtl="0" eaLnBrk="1" fontAlgn="auto" latinLnBrk="0" hangingPunct="1">
                <a:lnSpc>
                  <a:spcPct val="100000"/>
                </a:lnSpc>
                <a:spcBef>
                  <a:spcPts val="0"/>
                </a:spcBef>
                <a:spcAft>
                  <a:spcPts val="600"/>
                </a:spcAft>
                <a:buClrTx/>
                <a:buSzTx/>
                <a:buFont typeface="Wingdings" panose="05000000000000000000" pitchFamily="2" charset="2"/>
                <a:buChar char="§"/>
                <a:tabLst>
                  <a:tab pos="1371600" algn="l"/>
                </a:tabLst>
                <a:defRPr/>
              </a:pPr>
              <a:r>
                <a:rPr kumimoji="0" lang="en-ZA" sz="1300" b="1" i="0" u="none" strike="noStrike" kern="0" cap="none" spc="0" normalizeH="0" baseline="0" noProof="0" dirty="0">
                  <a:ln>
                    <a:noFill/>
                  </a:ln>
                  <a:solidFill>
                    <a:srgbClr val="003896"/>
                  </a:solidFill>
                  <a:effectLst/>
                  <a:uLnTx/>
                  <a:uFillTx/>
                  <a:latin typeface="Gill Sans MT" panose="020B0502020104020203"/>
                  <a:ea typeface="Times New Roman" panose="02020603050405020304" pitchFamily="18" charset="0"/>
                  <a:cs typeface="Arial"/>
                </a:rPr>
                <a:t>Outage readiness improvement </a:t>
              </a:r>
              <a:r>
                <a:rPr kumimoji="0" lang="en-ZA" sz="1300" b="0" i="0" u="none" strike="noStrike" kern="0" cap="none" spc="0" normalizeH="0" baseline="0" noProof="0" dirty="0">
                  <a:ln>
                    <a:noFill/>
                  </a:ln>
                  <a:solidFill>
                    <a:srgbClr val="003896"/>
                  </a:solidFill>
                  <a:effectLst/>
                  <a:uLnTx/>
                  <a:uFillTx/>
                  <a:latin typeface="Gill Sans MT" panose="020B0502020104020203"/>
                  <a:ea typeface="Times New Roman" panose="02020603050405020304" pitchFamily="18" charset="0"/>
                  <a:cs typeface="Arial"/>
                </a:rPr>
                <a:t>as a result of  sufficient budget allocations</a:t>
              </a:r>
              <a:endParaRPr kumimoji="0" lang="en-ZA" sz="1300" b="0" i="0" u="none" strike="noStrike" kern="0" cap="none" spc="0" normalizeH="0" baseline="0" noProof="0" dirty="0">
                <a:ln>
                  <a:noFill/>
                </a:ln>
                <a:solidFill>
                  <a:srgbClr val="003896"/>
                </a:solidFill>
                <a:effectLst/>
                <a:uLnTx/>
                <a:uFillTx/>
                <a:latin typeface="Gill Sans MT" panose="020B0502020104020203"/>
                <a:ea typeface="Calibri" panose="020F0502020204030204" pitchFamily="34" charset="0"/>
                <a:cs typeface="Arial"/>
              </a:endParaRPr>
            </a:p>
          </p:txBody>
        </p:sp>
        <p:sp>
          <p:nvSpPr>
            <p:cNvPr id="15" name="Rectangle 14">
              <a:extLst>
                <a:ext uri="{FF2B5EF4-FFF2-40B4-BE49-F238E27FC236}">
                  <a16:creationId xmlns:a16="http://schemas.microsoft.com/office/drawing/2014/main" id="{65F0BB9E-53DF-61E3-0C23-63AEF0C476D6}"/>
                </a:ext>
              </a:extLst>
            </p:cNvPr>
            <p:cNvSpPr/>
            <p:nvPr/>
          </p:nvSpPr>
          <p:spPr>
            <a:xfrm>
              <a:off x="6648614" y="5239588"/>
              <a:ext cx="5391907" cy="2719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a:ln>
                    <a:noFill/>
                  </a:ln>
                  <a:solidFill>
                    <a:srgbClr val="FFFFFF"/>
                  </a:solidFill>
                  <a:effectLst/>
                  <a:uLnTx/>
                  <a:uFillTx/>
                  <a:latin typeface="Gill Sans MT" panose="020B0502020104020203" pitchFamily="34" charset="0"/>
                  <a:ea typeface="+mn-ea"/>
                  <a:cs typeface="Arial" panose="020B0604020202020204" pitchFamily="34" charset="0"/>
                </a:rPr>
                <a:t>Key successes</a:t>
              </a:r>
            </a:p>
          </p:txBody>
        </p:sp>
      </p:grpSp>
      <p:sp>
        <p:nvSpPr>
          <p:cNvPr id="7" name="TextBox 6">
            <a:extLst>
              <a:ext uri="{FF2B5EF4-FFF2-40B4-BE49-F238E27FC236}">
                <a16:creationId xmlns:a16="http://schemas.microsoft.com/office/drawing/2014/main" id="{DFDA1446-4505-F27E-06EF-57763321802B}"/>
              </a:ext>
            </a:extLst>
          </p:cNvPr>
          <p:cNvSpPr txBox="1"/>
          <p:nvPr/>
        </p:nvSpPr>
        <p:spPr>
          <a:xfrm>
            <a:off x="-28773" y="6671995"/>
            <a:ext cx="121920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a:ln>
                  <a:noFill/>
                </a:ln>
                <a:solidFill>
                  <a:srgbClr val="83725B"/>
                </a:solidFill>
                <a:effectLst/>
                <a:uLnTx/>
                <a:uFillTx/>
                <a:latin typeface="Gill Sans MT" panose="020B0502020104020203"/>
                <a:ea typeface="+mn-ea"/>
                <a:cs typeface="Arial"/>
              </a:rPr>
              <a:t>MTRT – Ministerial Technical Review Team, WB – World Bank, VGBe – VGBe Energy IS US, NECOM – National Energy Crisis Committee </a:t>
            </a:r>
          </a:p>
        </p:txBody>
      </p:sp>
      <p:sp>
        <p:nvSpPr>
          <p:cNvPr id="11" name="Slide Number Placeholder 5">
            <a:extLst>
              <a:ext uri="{FF2B5EF4-FFF2-40B4-BE49-F238E27FC236}">
                <a16:creationId xmlns:a16="http://schemas.microsoft.com/office/drawing/2014/main" id="{47352105-90E4-B689-3CFB-9DA8BA2FC6C3}"/>
              </a:ext>
            </a:extLst>
          </p:cNvPr>
          <p:cNvSpPr>
            <a:spLocks noGrp="1"/>
          </p:cNvSpPr>
          <p:nvPr>
            <p:ph type="sldNum" sz="quarter" idx="4"/>
          </p:nvPr>
        </p:nvSpPr>
        <p:spPr>
          <a:xfrm>
            <a:off x="11082735" y="6500915"/>
            <a:ext cx="970756" cy="436203"/>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B1497D-D85C-49F0-B0C9-9C5FED4EAE9E}" type="slidenum">
              <a:rPr kumimoji="0" lang="en-ZA" b="0" i="0" u="none" strike="noStrike" kern="1200" cap="none" spc="0" normalizeH="0" baseline="0" noProof="0" smtClean="0">
                <a:ln>
                  <a:noFill/>
                </a:ln>
                <a:solidFill>
                  <a:srgbClr val="003896">
                    <a:tint val="75000"/>
                  </a:srgbClr>
                </a:solidFill>
                <a:effectLst/>
                <a:uLnTx/>
                <a:uFillTx/>
                <a:latin typeface="Gill Sans MT" panose="020B05020201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ZA" b="0" i="0" u="none" strike="noStrike" kern="1200" cap="none" spc="0" normalizeH="0" baseline="0" noProof="0">
              <a:ln>
                <a:noFill/>
              </a:ln>
              <a:solidFill>
                <a:srgbClr val="003896">
                  <a:tint val="75000"/>
                </a:srgbClr>
              </a:solidFill>
              <a:effectLst/>
              <a:uLnTx/>
              <a:uFillTx/>
              <a:latin typeface="Gill Sans MT" panose="020B0502020104020203" pitchFamily="34" charset="0"/>
            </a:endParaRPr>
          </a:p>
        </p:txBody>
      </p:sp>
      <p:pic>
        <p:nvPicPr>
          <p:cNvPr id="20" name="Picture 73">
            <a:extLst>
              <a:ext uri="{FF2B5EF4-FFF2-40B4-BE49-F238E27FC236}">
                <a16:creationId xmlns:a16="http://schemas.microsoft.com/office/drawing/2014/main" id="{489188E2-BBF2-4421-C96D-2BE3C43E1B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2170" y="1285432"/>
            <a:ext cx="5628351" cy="3698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8479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28C8B35-4678-FECD-3534-9B89F1D020B7}"/>
              </a:ext>
            </a:extLst>
          </p:cNvPr>
          <p:cNvGraphicFramePr>
            <a:graphicFrameLocks noChangeAspect="1"/>
          </p:cNvGraphicFramePr>
          <p:nvPr>
            <p:custDataLst>
              <p:tags r:id="rId1"/>
            </p:custDataLst>
            <p:extLst>
              <p:ext uri="{D42A27DB-BD31-4B8C-83A1-F6EECF244321}">
                <p14:modId xmlns:p14="http://schemas.microsoft.com/office/powerpoint/2010/main" val="3976709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7" name="Object 6" hidden="1">
                        <a:extLst>
                          <a:ext uri="{FF2B5EF4-FFF2-40B4-BE49-F238E27FC236}">
                            <a16:creationId xmlns:a16="http://schemas.microsoft.com/office/drawing/2014/main" id="{328C8B35-4678-FECD-3534-9B89F1D020B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2EAA7AAA-6E3B-D37C-1F87-DF5919800C85}"/>
              </a:ext>
            </a:extLst>
          </p:cNvPr>
          <p:cNvSpPr>
            <a:spLocks noGrp="1"/>
          </p:cNvSpPr>
          <p:nvPr>
            <p:ph type="sldNum" sz="quarter" idx="4"/>
          </p:nvPr>
        </p:nvSpPr>
        <p:spPr>
          <a:xfrm>
            <a:off x="11375314" y="5505941"/>
            <a:ext cx="370217"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B1497D-D85C-49F0-B0C9-9C5FED4EAE9E}" type="slidenum">
              <a:rPr kumimoji="0" lang="en-ZA" sz="1400" b="0" i="0" u="none" strike="noStrike" kern="1200" cap="none" spc="0" normalizeH="0" baseline="0" noProof="0" smtClean="0">
                <a:ln>
                  <a:noFill/>
                </a:ln>
                <a:solidFill>
                  <a:srgbClr val="003896">
                    <a:tint val="75000"/>
                  </a:srgbClr>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ZA" sz="1400" b="0" i="0" u="none" strike="noStrike" kern="1200" cap="none" spc="0" normalizeH="0" baseline="0" noProof="0">
              <a:ln>
                <a:noFill/>
              </a:ln>
              <a:solidFill>
                <a:srgbClr val="003896">
                  <a:tint val="75000"/>
                </a:srgbClr>
              </a:solidFill>
              <a:effectLst/>
              <a:uLnTx/>
              <a:uFillTx/>
              <a:latin typeface="Gill Sans MT" panose="020B0502020104020203" pitchFamily="34" charset="0"/>
              <a:ea typeface="+mn-ea"/>
              <a:cs typeface="Arial" panose="020B0604020202020204" pitchFamily="34" charset="0"/>
            </a:endParaRPr>
          </a:p>
        </p:txBody>
      </p:sp>
      <p:sp>
        <p:nvSpPr>
          <p:cNvPr id="18" name="Title 1">
            <a:extLst>
              <a:ext uri="{FF2B5EF4-FFF2-40B4-BE49-F238E27FC236}">
                <a16:creationId xmlns:a16="http://schemas.microsoft.com/office/drawing/2014/main" id="{C82928F3-1AA3-CE56-9445-C248B1D3CF17}"/>
              </a:ext>
            </a:extLst>
          </p:cNvPr>
          <p:cNvSpPr>
            <a:spLocks noGrp="1"/>
          </p:cNvSpPr>
          <p:nvPr>
            <p:ph type="title"/>
          </p:nvPr>
        </p:nvSpPr>
        <p:spPr>
          <a:xfrm>
            <a:off x="170772" y="205769"/>
            <a:ext cx="9823833" cy="666000"/>
          </a:xfrm>
        </p:spPr>
        <p:txBody>
          <a:bodyPr vert="horz"/>
          <a:lstStyle/>
          <a:p>
            <a:pPr algn="just">
              <a:spcAft>
                <a:spcPts val="600"/>
              </a:spcAft>
            </a:pPr>
            <a:r>
              <a:rPr lang="en-US" dirty="0">
                <a:latin typeface="Gill Sans MT" panose="020B0502020104020203" pitchFamily="34" charset="0"/>
              </a:rPr>
              <a:t>Key enablers are being implemented to ensure that the Recovery </a:t>
            </a:r>
            <a:r>
              <a:rPr lang="en-US" dirty="0" err="1">
                <a:latin typeface="Gill Sans MT" panose="020B0502020104020203" pitchFamily="34" charset="0"/>
              </a:rPr>
              <a:t>Programme</a:t>
            </a:r>
            <a:r>
              <a:rPr lang="en-US" dirty="0">
                <a:latin typeface="Gill Sans MT" panose="020B0502020104020203" pitchFamily="34" charset="0"/>
              </a:rPr>
              <a:t> is sustainable</a:t>
            </a:r>
            <a:endParaRPr lang="en-ZA" dirty="0">
              <a:latin typeface="Gill Sans MT" panose="020B0502020104020203" pitchFamily="34" charset="0"/>
            </a:endParaRPr>
          </a:p>
        </p:txBody>
      </p:sp>
      <p:grpSp>
        <p:nvGrpSpPr>
          <p:cNvPr id="9" name="Group 8">
            <a:extLst>
              <a:ext uri="{FF2B5EF4-FFF2-40B4-BE49-F238E27FC236}">
                <a16:creationId xmlns:a16="http://schemas.microsoft.com/office/drawing/2014/main" id="{9AC88B07-1410-3558-CEE3-132CBD96871C}"/>
              </a:ext>
            </a:extLst>
          </p:cNvPr>
          <p:cNvGrpSpPr/>
          <p:nvPr/>
        </p:nvGrpSpPr>
        <p:grpSpPr>
          <a:xfrm>
            <a:off x="7686670" y="1056108"/>
            <a:ext cx="2012134" cy="230057"/>
            <a:chOff x="374122" y="6219295"/>
            <a:chExt cx="2012134" cy="230057"/>
          </a:xfrm>
        </p:grpSpPr>
        <p:pic>
          <p:nvPicPr>
            <p:cNvPr id="4" name="Picture 3">
              <a:extLst>
                <a:ext uri="{FF2B5EF4-FFF2-40B4-BE49-F238E27FC236}">
                  <a16:creationId xmlns:a16="http://schemas.microsoft.com/office/drawing/2014/main" id="{66BA9A51-5762-72A0-7E09-E9A773A376A9}"/>
                </a:ext>
              </a:extLst>
            </p:cNvPr>
            <p:cNvPicPr>
              <a:picLocks noChangeAspect="1"/>
            </p:cNvPicPr>
            <p:nvPr/>
          </p:nvPicPr>
          <p:blipFill>
            <a:blip r:embed="rId7"/>
            <a:stretch>
              <a:fillRect/>
            </a:stretch>
          </p:blipFill>
          <p:spPr>
            <a:xfrm>
              <a:off x="374122" y="6219295"/>
              <a:ext cx="284134" cy="230057"/>
            </a:xfrm>
            <a:prstGeom prst="rect">
              <a:avLst/>
            </a:prstGeom>
            <a:ln w="19050">
              <a:noFill/>
            </a:ln>
          </p:spPr>
        </p:pic>
        <p:sp>
          <p:nvSpPr>
            <p:cNvPr id="6" name="TextBox 5">
              <a:extLst>
                <a:ext uri="{FF2B5EF4-FFF2-40B4-BE49-F238E27FC236}">
                  <a16:creationId xmlns:a16="http://schemas.microsoft.com/office/drawing/2014/main" id="{1B7FA919-2470-2E52-4275-80EE6D2E7CF7}"/>
                </a:ext>
              </a:extLst>
            </p:cNvPr>
            <p:cNvSpPr txBox="1"/>
            <p:nvPr/>
          </p:nvSpPr>
          <p:spPr bwMode="gray">
            <a:xfrm>
              <a:off x="658256" y="6235759"/>
              <a:ext cx="1728000" cy="1692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indent="-195966" defTabSz="913429" eaLnBrk="1" hangingPunct="1">
                <a:buClr>
                  <a:srgbClr val="83725B"/>
                </a:buClr>
                <a:buSzPct val="125000"/>
                <a:buFont typeface="Arial" charset="0"/>
                <a:buChar char="▪"/>
                <a:defRPr baseline="0">
                  <a:latin typeface="+mn-lt"/>
                </a:defRPr>
              </a:lvl2pPr>
              <a:lvl3pPr marL="466431" indent="-267227" defTabSz="913429" eaLnBrk="1" hangingPunct="1">
                <a:buClr>
                  <a:srgbClr val="83725B"/>
                </a:buClr>
                <a:buSzPct val="120000"/>
                <a:buFont typeface="Arial" charset="0"/>
                <a:buChar char="–"/>
                <a:defRPr baseline="0">
                  <a:latin typeface="+mn-lt"/>
                </a:defRPr>
              </a:lvl3pPr>
              <a:lvl4pPr marL="626768" indent="-158716" defTabSz="913429" eaLnBrk="1" hangingPunct="1">
                <a:buClr>
                  <a:srgbClr val="83725B"/>
                </a:buClr>
                <a:buSzPct val="120000"/>
                <a:buFont typeface="Arial" charset="0"/>
                <a:buChar char="▫"/>
                <a:defRPr baseline="0">
                  <a:latin typeface="+mn-lt"/>
                </a:defRPr>
              </a:lvl4pPr>
              <a:lvl5pPr marL="764947" indent="-132804" defTabSz="913429" eaLnBrk="1" hangingPunct="1">
                <a:buClr>
                  <a:srgbClr val="83725B"/>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1620" marR="0" lvl="1" indent="0" algn="l" defTabSz="913429" rtl="0" eaLnBrk="1" fontAlgn="base" latinLnBrk="0" hangingPunct="1">
                <a:lnSpc>
                  <a:spcPct val="100000"/>
                </a:lnSpc>
                <a:spcBef>
                  <a:spcPct val="0"/>
                </a:spcBef>
                <a:spcAft>
                  <a:spcPct val="0"/>
                </a:spcAft>
                <a:buClr>
                  <a:srgbClr val="83725B"/>
                </a:buClr>
                <a:buSzPct val="125000"/>
                <a:buFont typeface="Arial" charset="0"/>
                <a:buNone/>
                <a:tabLst/>
                <a:defRPr/>
              </a:pPr>
              <a:r>
                <a:rPr kumimoji="0" lang="en-ZA" sz="1100" b="1" i="0" u="none" strike="noStrike" kern="1200" cap="none" spc="0" normalizeH="0" baseline="0" noProof="0" dirty="0">
                  <a:ln>
                    <a:noFill/>
                  </a:ln>
                  <a:solidFill>
                    <a:srgbClr val="003896"/>
                  </a:solidFill>
                  <a:effectLst/>
                  <a:uLnTx/>
                  <a:uFillTx/>
                  <a:latin typeface="Arial" panose="020B0604020202020204"/>
                  <a:ea typeface="Arial Unicode MS" panose="020B0604020202020204" pitchFamily="34" charset="-128"/>
                  <a:cs typeface="Arial Unicode MS" panose="020B0604020202020204" pitchFamily="34" charset="-128"/>
                </a:rPr>
                <a:t>Implementation complete</a:t>
              </a:r>
            </a:p>
          </p:txBody>
        </p:sp>
      </p:grpSp>
      <p:grpSp>
        <p:nvGrpSpPr>
          <p:cNvPr id="15" name="Group 14">
            <a:extLst>
              <a:ext uri="{FF2B5EF4-FFF2-40B4-BE49-F238E27FC236}">
                <a16:creationId xmlns:a16="http://schemas.microsoft.com/office/drawing/2014/main" id="{79F9E55E-6343-901B-820F-06C89FAD4A44}"/>
              </a:ext>
            </a:extLst>
          </p:cNvPr>
          <p:cNvGrpSpPr/>
          <p:nvPr/>
        </p:nvGrpSpPr>
        <p:grpSpPr>
          <a:xfrm>
            <a:off x="9817527" y="1018784"/>
            <a:ext cx="2240075" cy="400110"/>
            <a:chOff x="2504979" y="6290390"/>
            <a:chExt cx="2240075" cy="400110"/>
          </a:xfrm>
        </p:grpSpPr>
        <p:sp>
          <p:nvSpPr>
            <p:cNvPr id="91" name="TextBox 90">
              <a:extLst>
                <a:ext uri="{FF2B5EF4-FFF2-40B4-BE49-F238E27FC236}">
                  <a16:creationId xmlns:a16="http://schemas.microsoft.com/office/drawing/2014/main" id="{C5C1AAE1-1D85-73A2-C575-EA21A7F368B3}"/>
                </a:ext>
              </a:extLst>
            </p:cNvPr>
            <p:cNvSpPr txBox="1"/>
            <p:nvPr/>
          </p:nvSpPr>
          <p:spPr bwMode="gray">
            <a:xfrm>
              <a:off x="2837054" y="6357059"/>
              <a:ext cx="1908000" cy="1692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indent="-195966" defTabSz="913429" eaLnBrk="1" hangingPunct="1">
                <a:buClr>
                  <a:srgbClr val="83725B"/>
                </a:buClr>
                <a:buSzPct val="125000"/>
                <a:buFont typeface="Arial" charset="0"/>
                <a:buChar char="▪"/>
                <a:defRPr baseline="0">
                  <a:latin typeface="+mn-lt"/>
                </a:defRPr>
              </a:lvl2pPr>
              <a:lvl3pPr marL="466431" indent="-267227" defTabSz="913429" eaLnBrk="1" hangingPunct="1">
                <a:buClr>
                  <a:srgbClr val="83725B"/>
                </a:buClr>
                <a:buSzPct val="120000"/>
                <a:buFont typeface="Arial" charset="0"/>
                <a:buChar char="–"/>
                <a:defRPr baseline="0">
                  <a:latin typeface="+mn-lt"/>
                </a:defRPr>
              </a:lvl3pPr>
              <a:lvl4pPr marL="626768" indent="-158716" defTabSz="913429" eaLnBrk="1" hangingPunct="1">
                <a:buClr>
                  <a:srgbClr val="83725B"/>
                </a:buClr>
                <a:buSzPct val="120000"/>
                <a:buFont typeface="Arial" charset="0"/>
                <a:buChar char="▫"/>
                <a:defRPr baseline="0">
                  <a:latin typeface="+mn-lt"/>
                </a:defRPr>
              </a:lvl4pPr>
              <a:lvl5pPr marL="764947" indent="-132804" defTabSz="913429" eaLnBrk="1" hangingPunct="1">
                <a:buClr>
                  <a:srgbClr val="83725B"/>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1620" marR="0" lvl="1" indent="0" algn="l" defTabSz="913429" rtl="0" eaLnBrk="1" fontAlgn="base" latinLnBrk="0" hangingPunct="1">
                <a:lnSpc>
                  <a:spcPct val="100000"/>
                </a:lnSpc>
                <a:spcBef>
                  <a:spcPct val="0"/>
                </a:spcBef>
                <a:spcAft>
                  <a:spcPct val="0"/>
                </a:spcAft>
                <a:buClr>
                  <a:srgbClr val="83725B"/>
                </a:buClr>
                <a:buSzPct val="125000"/>
                <a:buFont typeface="Arial" charset="0"/>
                <a:buNone/>
                <a:tabLst/>
                <a:defRPr/>
              </a:pPr>
              <a:r>
                <a:rPr kumimoji="0" lang="en-ZA" sz="1100" b="1" i="0" u="none" strike="noStrike" kern="1200" cap="none" spc="0" normalizeH="0" baseline="0" noProof="0">
                  <a:ln>
                    <a:noFill/>
                  </a:ln>
                  <a:solidFill>
                    <a:srgbClr val="003896"/>
                  </a:solidFill>
                  <a:effectLst/>
                  <a:uLnTx/>
                  <a:uFillTx/>
                  <a:latin typeface="Arial" panose="020B0604020202020204"/>
                  <a:ea typeface="Arial Unicode MS" panose="020B0604020202020204" pitchFamily="34" charset="-128"/>
                  <a:cs typeface="Arial Unicode MS" panose="020B0604020202020204" pitchFamily="34" charset="-128"/>
                </a:rPr>
                <a:t>Implementation in progress </a:t>
              </a:r>
            </a:p>
          </p:txBody>
        </p:sp>
        <p:sp>
          <p:nvSpPr>
            <p:cNvPr id="12" name="Rectangle 18">
              <a:extLst>
                <a:ext uri="{FF2B5EF4-FFF2-40B4-BE49-F238E27FC236}">
                  <a16:creationId xmlns:a16="http://schemas.microsoft.com/office/drawing/2014/main" id="{CE209337-BA87-53CC-3856-619BEF2FC078}"/>
                </a:ext>
              </a:extLst>
            </p:cNvPr>
            <p:cNvSpPr>
              <a:spLocks noChangeArrowheads="1"/>
            </p:cNvSpPr>
            <p:nvPr>
              <p:custDataLst>
                <p:tags r:id="rId2"/>
              </p:custDataLst>
            </p:nvPr>
          </p:nvSpPr>
          <p:spPr bwMode="black">
            <a:xfrm>
              <a:off x="2504979" y="6290390"/>
              <a:ext cx="288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buSzPct val="120000"/>
                <a:defRPr sz="1600">
                  <a:solidFill>
                    <a:schemeClr val="tx1"/>
                  </a:solidFill>
                  <a:latin typeface="Arial" panose="020B0604020202020204" pitchFamily="34" charset="0"/>
                  <a:ea typeface="-윤고딕130" pitchFamily="18" charset="-127"/>
                </a:defRPr>
              </a:lvl1pPr>
              <a:lvl2pPr marL="144463" indent="-142875" defTabSz="895350">
                <a:buSzPct val="120000"/>
                <a:buChar char="•"/>
                <a:defRPr sz="1600">
                  <a:solidFill>
                    <a:schemeClr val="tx1"/>
                  </a:solidFill>
                  <a:latin typeface="Arial" panose="020B0604020202020204" pitchFamily="34" charset="0"/>
                  <a:ea typeface="-윤고딕130" pitchFamily="18" charset="-127"/>
                </a:defRPr>
              </a:lvl2pPr>
              <a:lvl3pPr marL="295275" indent="-149225" defTabSz="895350">
                <a:buChar char="–"/>
                <a:defRPr sz="1600">
                  <a:solidFill>
                    <a:schemeClr val="tx1"/>
                  </a:solidFill>
                  <a:latin typeface="Arial" panose="020B0604020202020204" pitchFamily="34" charset="0"/>
                  <a:ea typeface="-윤고딕130" pitchFamily="18" charset="-127"/>
                </a:defRPr>
              </a:lvl3pPr>
              <a:lvl4pPr marL="431800" indent="-134938" defTabSz="895350">
                <a:buSzPct val="89000"/>
                <a:buChar char="•"/>
                <a:defRPr sz="1600">
                  <a:solidFill>
                    <a:schemeClr val="tx1"/>
                  </a:solidFill>
                  <a:latin typeface="Arial" panose="020B0604020202020204" pitchFamily="34" charset="0"/>
                  <a:ea typeface="-윤고딕130" pitchFamily="18" charset="-127"/>
                </a:defRPr>
              </a:lvl4pPr>
              <a:lvl5pPr marL="582613" indent="-149225" defTabSz="895350">
                <a:buSzPct val="75000"/>
                <a:buChar char="–"/>
                <a:defRPr sz="1600">
                  <a:solidFill>
                    <a:schemeClr val="tx1"/>
                  </a:solidFill>
                  <a:latin typeface="Arial" panose="020B0604020202020204" pitchFamily="34" charset="0"/>
                  <a:ea typeface="-윤고딕130" pitchFamily="18" charset="-127"/>
                </a:defRPr>
              </a:lvl5pPr>
              <a:lvl6pPr marL="10398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6pPr>
              <a:lvl7pPr marL="14970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7pPr>
              <a:lvl8pPr marL="19542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8pPr>
              <a:lvl9pPr marL="24114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9pPr>
            </a:lstStyle>
            <a:p>
              <a:pPr marL="0" marR="0" lvl="0" indent="0" algn="ctr" defTabSz="895350" rtl="0" eaLnBrk="1" fontAlgn="auto" latinLnBrk="0" hangingPunct="1">
                <a:lnSpc>
                  <a:spcPct val="100000"/>
                </a:lnSpc>
                <a:spcBef>
                  <a:spcPts val="0"/>
                </a:spcBef>
                <a:spcAft>
                  <a:spcPts val="0"/>
                </a:spcAft>
                <a:buClrTx/>
                <a:buSzPct val="120000"/>
                <a:buFontTx/>
                <a:buNone/>
                <a:tabLst/>
                <a:defRPr/>
              </a:pPr>
              <a:r>
                <a:rPr kumimoji="0" lang="en-ZA" altLang="en-US" sz="2600" b="0" i="0" u="none" strike="noStrike" kern="1200" cap="none" spc="0" normalizeH="0" baseline="0" noProof="0">
                  <a:ln>
                    <a:noFill/>
                  </a:ln>
                  <a:solidFill>
                    <a:srgbClr val="FFC000"/>
                  </a:solidFill>
                  <a:effectLst/>
                  <a:uLnTx/>
                  <a:uFillTx/>
                  <a:latin typeface="Arial" panose="020B0604020202020204" pitchFamily="34" charset="0"/>
                  <a:ea typeface="-윤고딕130" pitchFamily="18" charset="-127"/>
                  <a:cs typeface="+mn-cs"/>
                  <a:sym typeface="Wingdings" panose="05000000000000000000" pitchFamily="2" charset="2"/>
                </a:rPr>
                <a:t></a:t>
              </a:r>
              <a:endParaRPr kumimoji="0" lang="en-ZA" altLang="en-US" sz="2600" b="0" i="0" u="none" strike="noStrike" kern="1200" cap="none" spc="0" normalizeH="0" baseline="0" noProof="0">
                <a:ln>
                  <a:noFill/>
                </a:ln>
                <a:solidFill>
                  <a:srgbClr val="FFC000"/>
                </a:solidFill>
                <a:effectLst/>
                <a:uLnTx/>
                <a:uFillTx/>
                <a:latin typeface="Arial" panose="020B0604020202020204" pitchFamily="34" charset="0"/>
                <a:ea typeface="-윤고딕130" pitchFamily="18" charset="-127"/>
                <a:cs typeface="+mn-cs"/>
              </a:endParaRPr>
            </a:p>
          </p:txBody>
        </p:sp>
      </p:grpSp>
      <p:sp>
        <p:nvSpPr>
          <p:cNvPr id="3" name="TextBox 2">
            <a:extLst>
              <a:ext uri="{FF2B5EF4-FFF2-40B4-BE49-F238E27FC236}">
                <a16:creationId xmlns:a16="http://schemas.microsoft.com/office/drawing/2014/main" id="{D2FDA317-DDB0-C1C4-B88D-B792B0408EC7}"/>
              </a:ext>
            </a:extLst>
          </p:cNvPr>
          <p:cNvSpPr txBox="1"/>
          <p:nvPr/>
        </p:nvSpPr>
        <p:spPr>
          <a:xfrm>
            <a:off x="170772" y="6590627"/>
            <a:ext cx="12329170" cy="306238"/>
          </a:xfrm>
          <a:prstGeom prst="rect">
            <a:avLst/>
          </a:prstGeom>
          <a:noFill/>
        </p:spPr>
        <p:txBody>
          <a:bodyPr wrap="square">
            <a:spAutoFit/>
          </a:bodyPr>
          <a:lstStyle/>
          <a:p>
            <a:pPr marR="0" lvl="0" defTabSz="342906" rtl="0" eaLnBrk="1" fontAlgn="auto" latinLnBrk="0" hangingPunct="1">
              <a:lnSpc>
                <a:spcPct val="150000"/>
              </a:lnSpc>
              <a:spcBef>
                <a:spcPts val="0"/>
              </a:spcBef>
              <a:spcAft>
                <a:spcPts val="0"/>
              </a:spcAft>
              <a:buClrTx/>
              <a:buSzTx/>
              <a:tabLst/>
              <a:defRPr/>
            </a:pPr>
            <a:r>
              <a:rPr kumimoji="0" lang="en-US" sz="1000" b="0" i="0" u="none" strike="noStrike" kern="1200" cap="none" spc="0" normalizeH="0" baseline="0" noProof="0">
                <a:ln>
                  <a:noFill/>
                </a:ln>
                <a:solidFill>
                  <a:srgbClr val="83725B"/>
                </a:solidFill>
                <a:effectLst/>
                <a:uLnTx/>
                <a:uFillTx/>
                <a:latin typeface="Gill Sans MT" panose="020B0502020104020203" pitchFamily="34" charset="0"/>
                <a:ea typeface="ＭＳ Ｐゴシック"/>
                <a:cs typeface="Arial"/>
              </a:rPr>
              <a:t>PSGM – Power Station General Manager; GTLP – Generation Technical Leadership Program; EAL – Eskom Academy of Learning; ERI – Eskom Rotek Industries</a:t>
            </a:r>
          </a:p>
        </p:txBody>
      </p:sp>
      <p:grpSp>
        <p:nvGrpSpPr>
          <p:cNvPr id="11" name="Group 10">
            <a:extLst>
              <a:ext uri="{FF2B5EF4-FFF2-40B4-BE49-F238E27FC236}">
                <a16:creationId xmlns:a16="http://schemas.microsoft.com/office/drawing/2014/main" id="{0137ECFA-2120-DBF6-E596-7F4FC0E6033E}"/>
              </a:ext>
            </a:extLst>
          </p:cNvPr>
          <p:cNvGrpSpPr/>
          <p:nvPr/>
        </p:nvGrpSpPr>
        <p:grpSpPr>
          <a:xfrm>
            <a:off x="170772" y="1419138"/>
            <a:ext cx="11818027" cy="5163166"/>
            <a:chOff x="170772" y="1552873"/>
            <a:chExt cx="11818027" cy="4768097"/>
          </a:xfrm>
        </p:grpSpPr>
        <p:sp>
          <p:nvSpPr>
            <p:cNvPr id="50" name="Rectangle 49">
              <a:extLst>
                <a:ext uri="{FF2B5EF4-FFF2-40B4-BE49-F238E27FC236}">
                  <a16:creationId xmlns:a16="http://schemas.microsoft.com/office/drawing/2014/main" id="{818E9754-5B79-363B-2EAE-50146D039DB9}"/>
                </a:ext>
              </a:extLst>
            </p:cNvPr>
            <p:cNvSpPr/>
            <p:nvPr/>
          </p:nvSpPr>
          <p:spPr>
            <a:xfrm>
              <a:off x="170772" y="1552873"/>
              <a:ext cx="11818027" cy="4768097"/>
            </a:xfrm>
            <a:prstGeom prst="rect">
              <a:avLst/>
            </a:prstGeom>
            <a:solidFill>
              <a:srgbClr val="FFFFFF"/>
            </a:solidFill>
            <a:ln w="19050" cap="flat" cmpd="sng" algn="ctr">
              <a:solidFill>
                <a:srgbClr val="BFCDE4"/>
              </a:solidFill>
              <a:prstDash val="solid"/>
            </a:ln>
            <a:effectLst>
              <a:outerShdw blurRad="50800" dist="38100" dir="2700000" algn="tl" rotWithShape="0">
                <a:srgbClr val="FFFFFF">
                  <a:lumMod val="50000"/>
                  <a:alpha val="40000"/>
                </a:srgbClr>
              </a:outerShdw>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1250" b="0" i="0" u="none" strike="noStrike" kern="0" cap="none" spc="0" normalizeH="0" baseline="0" noProof="0">
                <a:ln>
                  <a:noFill/>
                </a:ln>
                <a:solidFill>
                  <a:srgbClr val="FFFFFF"/>
                </a:solidFill>
                <a:effectLst/>
                <a:uLnTx/>
                <a:uFillTx/>
                <a:latin typeface="Gill Sans MT" panose="020B0502020104020203" pitchFamily="34" charset="0"/>
                <a:ea typeface="ＭＳ Ｐゴシック"/>
                <a:cs typeface="+mn-cs"/>
              </a:endParaRPr>
            </a:p>
          </p:txBody>
        </p:sp>
        <p:pic>
          <p:nvPicPr>
            <p:cNvPr id="81" name="Picture 2" descr="C:\Users\Jacob Sundar\Desktop\istock\w7.jpg">
              <a:extLst>
                <a:ext uri="{FF2B5EF4-FFF2-40B4-BE49-F238E27FC236}">
                  <a16:creationId xmlns:a16="http://schemas.microsoft.com/office/drawing/2014/main" id="{5169AE8A-CB95-9BD1-6421-B229C8A3E069}"/>
                </a:ext>
              </a:extLst>
            </p:cNvPr>
            <p:cNvPicPr>
              <a:picLocks noChangeArrowheads="1"/>
            </p:cNvPicPr>
            <p:nvPr/>
          </p:nvPicPr>
          <p:blipFill rotWithShape="1">
            <a:blip r:embed="rId8"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bwMode="gray">
            <a:xfrm>
              <a:off x="10879015" y="3720051"/>
              <a:ext cx="1082730" cy="2286990"/>
            </a:xfrm>
            <a:prstGeom prst="rect">
              <a:avLst/>
            </a:prstGeom>
            <a:noFill/>
            <a:ln w="9525">
              <a:noFill/>
              <a:miter lim="800000"/>
              <a:headEnd/>
              <a:tailEnd/>
            </a:ln>
          </p:spPr>
        </p:pic>
        <p:grpSp>
          <p:nvGrpSpPr>
            <p:cNvPr id="61" name="Group 60">
              <a:extLst>
                <a:ext uri="{FF2B5EF4-FFF2-40B4-BE49-F238E27FC236}">
                  <a16:creationId xmlns:a16="http://schemas.microsoft.com/office/drawing/2014/main" id="{A0C236EB-1BE5-D8DD-8665-3F9ADD2CCF2D}"/>
                </a:ext>
              </a:extLst>
            </p:cNvPr>
            <p:cNvGrpSpPr/>
            <p:nvPr/>
          </p:nvGrpSpPr>
          <p:grpSpPr>
            <a:xfrm>
              <a:off x="235321" y="1947986"/>
              <a:ext cx="11668733" cy="1308050"/>
              <a:chOff x="235321" y="1993538"/>
              <a:chExt cx="11668733" cy="1308050"/>
            </a:xfrm>
          </p:grpSpPr>
          <p:sp>
            <p:nvSpPr>
              <p:cNvPr id="53" name="Rectangle 5">
                <a:extLst>
                  <a:ext uri="{FF2B5EF4-FFF2-40B4-BE49-F238E27FC236}">
                    <a16:creationId xmlns:a16="http://schemas.microsoft.com/office/drawing/2014/main" id="{0072CB92-3E6D-5F60-E7D6-72D81617E69F}"/>
                  </a:ext>
                </a:extLst>
              </p:cNvPr>
              <p:cNvSpPr txBox="1">
                <a:spLocks/>
              </p:cNvSpPr>
              <p:nvPr/>
            </p:nvSpPr>
            <p:spPr bwMode="gray">
              <a:xfrm>
                <a:off x="235321" y="2026584"/>
                <a:ext cx="1531488" cy="1127483"/>
              </a:xfrm>
              <a:prstGeom prst="rect">
                <a:avLst/>
              </a:prstGeom>
              <a:solidFill>
                <a:schemeClr val="tx1"/>
              </a:solidFill>
              <a:ln w="9525">
                <a:noFill/>
                <a:miter lim="800000"/>
                <a:headEnd/>
                <a:tailEnd/>
              </a:ln>
              <a:effectLst/>
            </p:spPr>
            <p:txBody>
              <a:bodyPr vert="horz" wrap="square" lIns="70571" tIns="70571" rIns="70571" bIns="70571"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algn="l" defTabSz="895350" rtl="0" eaLnBrk="1" fontAlgn="base" latinLnBrk="0" hangingPunct="1">
                  <a:lnSpc>
                    <a:spcPct val="100000"/>
                  </a:lnSpc>
                  <a:spcBef>
                    <a:spcPct val="0"/>
                  </a:spcBef>
                  <a:spcAft>
                    <a:spcPct val="0"/>
                  </a:spcAft>
                  <a:buClr>
                    <a:srgbClr val="83725B"/>
                  </a:buClr>
                  <a:buSzTx/>
                  <a:buFontTx/>
                  <a:buNone/>
                  <a:tabLst/>
                  <a:defRPr/>
                </a:pPr>
                <a:r>
                  <a:rPr kumimoji="0" lang="en-ZA" sz="1250" b="1" i="0" u="none" strike="noStrike" kern="0" cap="none" spc="0" normalizeH="0" baseline="0" noProof="0" dirty="0">
                    <a:ln>
                      <a:noFill/>
                    </a:ln>
                    <a:solidFill>
                      <a:srgbClr val="FFFFFF"/>
                    </a:solidFill>
                    <a:effectLst/>
                    <a:uLnTx/>
                    <a:uFillTx/>
                    <a:latin typeface="Gill Sans MT" panose="020B0502020104020203" pitchFamily="34" charset="0"/>
                    <a:ea typeface="ＭＳ Ｐゴシック"/>
                    <a:cs typeface="+mn-cs"/>
                  </a:rPr>
                  <a:t>Leadership Stability</a:t>
                </a:r>
              </a:p>
            </p:txBody>
          </p:sp>
          <p:sp>
            <p:nvSpPr>
              <p:cNvPr id="64" name="TextBox 63">
                <a:extLst>
                  <a:ext uri="{FF2B5EF4-FFF2-40B4-BE49-F238E27FC236}">
                    <a16:creationId xmlns:a16="http://schemas.microsoft.com/office/drawing/2014/main" id="{5912F2E2-3577-17B8-216A-2B9DD99D81C5}"/>
                  </a:ext>
                </a:extLst>
              </p:cNvPr>
              <p:cNvSpPr txBox="1"/>
              <p:nvPr/>
            </p:nvSpPr>
            <p:spPr bwMode="gray">
              <a:xfrm>
                <a:off x="1996959" y="1993538"/>
                <a:ext cx="9907095" cy="13080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indent="-195966" defTabSz="913429" eaLnBrk="1" hangingPunct="1">
                  <a:buClr>
                    <a:srgbClr val="83725B"/>
                  </a:buClr>
                  <a:buSzPct val="125000"/>
                  <a:buFont typeface="Arial" charset="0"/>
                  <a:buChar char="▪"/>
                  <a:defRPr baseline="0">
                    <a:latin typeface="+mn-lt"/>
                  </a:defRPr>
                </a:lvl2pPr>
                <a:lvl3pPr marL="466431" indent="-267227" defTabSz="913429" eaLnBrk="1" hangingPunct="1">
                  <a:buClr>
                    <a:srgbClr val="83725B"/>
                  </a:buClr>
                  <a:buSzPct val="120000"/>
                  <a:buFont typeface="Arial" charset="0"/>
                  <a:buChar char="–"/>
                  <a:defRPr baseline="0">
                    <a:latin typeface="+mn-lt"/>
                  </a:defRPr>
                </a:lvl3pPr>
                <a:lvl4pPr marL="626768" indent="-158716" defTabSz="913429" eaLnBrk="1" hangingPunct="1">
                  <a:buClr>
                    <a:srgbClr val="83725B"/>
                  </a:buClr>
                  <a:buSzPct val="120000"/>
                  <a:buFont typeface="Arial" charset="0"/>
                  <a:buChar char="▫"/>
                  <a:defRPr baseline="0">
                    <a:latin typeface="+mn-lt"/>
                  </a:defRPr>
                </a:lvl4pPr>
                <a:lvl5pPr marL="764947" indent="-132804" defTabSz="913429" eaLnBrk="1" hangingPunct="1">
                  <a:buClr>
                    <a:srgbClr val="83725B"/>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197586" marR="0" lvl="1" indent="-195966" algn="l" defTabSz="913429" rtl="0" eaLnBrk="1" fontAlgn="base" latinLnBrk="0" hangingPunct="1">
                  <a:lnSpc>
                    <a:spcPct val="100000"/>
                  </a:lnSpc>
                  <a:spcBef>
                    <a:spcPct val="0"/>
                  </a:spcBef>
                  <a:spcAft>
                    <a:spcPts val="600"/>
                  </a:spcAft>
                  <a:buClr>
                    <a:schemeClr val="accent6">
                      <a:lumMod val="75000"/>
                    </a:schemeClr>
                  </a:buClr>
                  <a:buSzPct val="125000"/>
                  <a:buFont typeface="Wingdings" panose="05000000000000000000" pitchFamily="2" charset="2"/>
                  <a:buChar char="ü"/>
                  <a:tabLst/>
                  <a:defRPr/>
                </a:pPr>
                <a:r>
                  <a:rPr kumimoji="0" lang="en-ZA" sz="1250" b="1" i="0" u="none" strike="noStrike" kern="1200" cap="none" spc="0" normalizeH="0" baseline="0" noProof="0" dirty="0">
                    <a:ln>
                      <a:noFill/>
                    </a:ln>
                    <a:solidFill>
                      <a:srgbClr val="003896"/>
                    </a:solidFill>
                    <a:effectLst/>
                    <a:uLnTx/>
                    <a:uFillTx/>
                    <a:latin typeface="Gill Sans MT" panose="020B0502020104020203" pitchFamily="34" charset="0"/>
                    <a:ea typeface="Arial Unicode MS" panose="020B0604020202020204" pitchFamily="34" charset="-128"/>
                    <a:cs typeface="Arial Unicode MS" panose="020B0604020202020204" pitchFamily="34" charset="-128"/>
                  </a:rPr>
                  <a:t>Delayered and stabilised leadership </a:t>
                </a:r>
                <a:r>
                  <a:rPr kumimoji="0" lang="en-ZA" sz="1250" b="0" i="0" u="none" strike="noStrike" kern="1200" cap="none" spc="0" normalizeH="0" baseline="0" noProof="0" dirty="0">
                    <a:ln>
                      <a:noFill/>
                    </a:ln>
                    <a:solidFill>
                      <a:srgbClr val="003896"/>
                    </a:solidFill>
                    <a:effectLst/>
                    <a:uLnTx/>
                    <a:uFillTx/>
                    <a:latin typeface="Gill Sans MT" panose="020B0502020104020203" pitchFamily="34" charset="0"/>
                    <a:ea typeface="Arial Unicode MS" panose="020B0604020202020204" pitchFamily="34" charset="-128"/>
                    <a:cs typeface="Arial Unicode MS" panose="020B0604020202020204" pitchFamily="34" charset="-128"/>
                  </a:rPr>
                  <a:t>team by </a:t>
                </a:r>
                <a:r>
                  <a:rPr kumimoji="0" lang="en-ZA" sz="1250" b="1" i="0" u="none" strike="noStrike" kern="1200" cap="none" spc="0" normalizeH="0" baseline="0" noProof="0" dirty="0">
                    <a:ln>
                      <a:noFill/>
                    </a:ln>
                    <a:solidFill>
                      <a:srgbClr val="003896"/>
                    </a:solidFill>
                    <a:effectLst/>
                    <a:uLnTx/>
                    <a:uFillTx/>
                    <a:latin typeface="Gill Sans MT" panose="020B0502020104020203" pitchFamily="34" charset="0"/>
                    <a:ea typeface="Arial Unicode MS" panose="020B0604020202020204" pitchFamily="34" charset="-128"/>
                    <a:cs typeface="Arial Unicode MS" panose="020B0604020202020204" pitchFamily="34" charset="-128"/>
                  </a:rPr>
                  <a:t>closing critical vacancies  </a:t>
                </a:r>
                <a:r>
                  <a:rPr kumimoji="0" lang="en-ZA" sz="1250" i="0" u="none" strike="noStrike" kern="1200" cap="none" spc="0" normalizeH="0" baseline="0" noProof="0" dirty="0">
                    <a:ln>
                      <a:noFill/>
                    </a:ln>
                    <a:solidFill>
                      <a:srgbClr val="003896"/>
                    </a:solidFill>
                    <a:effectLst/>
                    <a:uLnTx/>
                    <a:uFillTx/>
                    <a:latin typeface="Gill Sans MT" panose="020B0502020104020203" pitchFamily="34" charset="0"/>
                    <a:ea typeface="Arial Unicode MS" panose="020B0604020202020204" pitchFamily="34" charset="-128"/>
                    <a:cs typeface="Arial Unicode MS" panose="020B0604020202020204" pitchFamily="34" charset="-128"/>
                  </a:rPr>
                  <a:t>(Appointment of Gx GE, critical PSGM vacancies, removing cluster structure)</a:t>
                </a:r>
              </a:p>
              <a:p>
                <a:pPr marL="197586" marR="0" lvl="1" indent="-195966" algn="l" defTabSz="913429" rtl="0" eaLnBrk="1" fontAlgn="base" latinLnBrk="0" hangingPunct="1">
                  <a:lnSpc>
                    <a:spcPct val="100000"/>
                  </a:lnSpc>
                  <a:spcBef>
                    <a:spcPct val="0"/>
                  </a:spcBef>
                  <a:spcAft>
                    <a:spcPts val="600"/>
                  </a:spcAft>
                  <a:buClr>
                    <a:schemeClr val="accent6">
                      <a:lumMod val="75000"/>
                    </a:schemeClr>
                  </a:buClr>
                  <a:buSzPct val="125000"/>
                  <a:buFont typeface="Wingdings" panose="05000000000000000000" pitchFamily="2" charset="2"/>
                  <a:buChar char="ü"/>
                  <a:tabLst/>
                  <a:defRPr/>
                </a:pPr>
                <a:r>
                  <a:rPr kumimoji="0" lang="en-ZA" sz="1250" b="0" i="0" u="none" strike="noStrike" kern="1200" cap="none" spc="0" normalizeH="0" baseline="0" noProof="0" dirty="0">
                    <a:ln>
                      <a:noFill/>
                    </a:ln>
                    <a:solidFill>
                      <a:srgbClr val="003896"/>
                    </a:solidFill>
                    <a:effectLst/>
                    <a:uLnTx/>
                    <a:uFillTx/>
                    <a:latin typeface="Gill Sans MT" panose="020B0502020104020203" pitchFamily="34" charset="0"/>
                    <a:ea typeface="Arial Unicode MS" panose="020B0604020202020204" pitchFamily="34" charset="-128"/>
                    <a:cs typeface="Arial Unicode MS" panose="020B0604020202020204" pitchFamily="34" charset="-128"/>
                  </a:rPr>
                  <a:t>Executive </a:t>
                </a:r>
                <a:r>
                  <a:rPr kumimoji="0" lang="en-ZA" sz="1250" b="1" i="0" u="none" strike="noStrike" kern="1200" cap="none" spc="0" normalizeH="0" baseline="0" noProof="0" dirty="0">
                    <a:ln>
                      <a:noFill/>
                    </a:ln>
                    <a:solidFill>
                      <a:srgbClr val="003896"/>
                    </a:solidFill>
                    <a:effectLst/>
                    <a:uLnTx/>
                    <a:uFillTx/>
                    <a:latin typeface="Gill Sans MT" panose="020B0502020104020203" pitchFamily="34" charset="0"/>
                    <a:ea typeface="Arial Unicode MS" panose="020B0604020202020204" pitchFamily="34" charset="-128"/>
                    <a:cs typeface="Arial Unicode MS" panose="020B0604020202020204" pitchFamily="34" charset="-128"/>
                  </a:rPr>
                  <a:t>coaching</a:t>
                </a:r>
                <a:r>
                  <a:rPr kumimoji="0" lang="en-ZA" sz="1250" b="0" i="0" u="none" strike="noStrike" kern="1200" cap="none" spc="0" normalizeH="0" baseline="0" noProof="0" dirty="0">
                    <a:ln>
                      <a:noFill/>
                    </a:ln>
                    <a:solidFill>
                      <a:srgbClr val="003896"/>
                    </a:solidFill>
                    <a:effectLst/>
                    <a:uLnTx/>
                    <a:uFillTx/>
                    <a:latin typeface="Gill Sans MT" panose="020B0502020104020203" pitchFamily="34" charset="0"/>
                    <a:ea typeface="Arial Unicode MS" panose="020B0604020202020204" pitchFamily="34" charset="-128"/>
                    <a:cs typeface="Arial Unicode MS" panose="020B0604020202020204" pitchFamily="34" charset="-128"/>
                  </a:rPr>
                  <a:t> and </a:t>
                </a:r>
                <a:r>
                  <a:rPr kumimoji="0" lang="en-ZA" sz="1250" b="1" i="0" u="none" strike="noStrike" kern="1200" cap="none" spc="0" normalizeH="0" baseline="0" noProof="0" dirty="0">
                    <a:ln>
                      <a:noFill/>
                    </a:ln>
                    <a:solidFill>
                      <a:srgbClr val="003896"/>
                    </a:solidFill>
                    <a:effectLst/>
                    <a:uLnTx/>
                    <a:uFillTx/>
                    <a:latin typeface="Gill Sans MT" panose="020B0502020104020203" pitchFamily="34" charset="0"/>
                    <a:ea typeface="Arial Unicode MS" panose="020B0604020202020204" pitchFamily="34" charset="-128"/>
                    <a:cs typeface="Arial Unicode MS" panose="020B0604020202020204" pitchFamily="34" charset="-128"/>
                  </a:rPr>
                  <a:t>psychosocial </a:t>
                </a:r>
                <a:r>
                  <a:rPr kumimoji="0" lang="en-ZA" sz="1250" b="0" i="0" u="none" strike="noStrike" kern="1200" cap="none" spc="0" normalizeH="0" baseline="0" noProof="0" dirty="0">
                    <a:ln>
                      <a:noFill/>
                    </a:ln>
                    <a:solidFill>
                      <a:srgbClr val="003896"/>
                    </a:solidFill>
                    <a:effectLst/>
                    <a:uLnTx/>
                    <a:uFillTx/>
                    <a:latin typeface="Gill Sans MT" panose="020B0502020104020203" pitchFamily="34" charset="0"/>
                    <a:ea typeface="Arial Unicode MS" panose="020B0604020202020204" pitchFamily="34" charset="-128"/>
                    <a:cs typeface="Arial Unicode MS" panose="020B0604020202020204" pitchFamily="34" charset="-128"/>
                  </a:rPr>
                  <a:t>supported</a:t>
                </a:r>
                <a:r>
                  <a:rPr kumimoji="0" lang="en-ZA" sz="1250" b="1" i="0" u="none" strike="noStrike" kern="1200" cap="none" spc="0" normalizeH="0" baseline="0" noProof="0" dirty="0">
                    <a:ln>
                      <a:noFill/>
                    </a:ln>
                    <a:solidFill>
                      <a:srgbClr val="003896"/>
                    </a:solidFill>
                    <a:effectLst/>
                    <a:uLnTx/>
                    <a:uFillTx/>
                    <a:latin typeface="Gill Sans MT" panose="020B0502020104020203" pitchFamily="34" charset="0"/>
                    <a:ea typeface="Arial Unicode MS" panose="020B0604020202020204" pitchFamily="34" charset="-128"/>
                    <a:cs typeface="Arial Unicode MS" panose="020B0604020202020204" pitchFamily="34" charset="-128"/>
                  </a:rPr>
                  <a:t> </a:t>
                </a:r>
                <a:r>
                  <a:rPr kumimoji="0" lang="en-ZA" sz="1250" b="0" i="0" u="none" strike="noStrike" kern="1200" cap="none" spc="0" normalizeH="0" baseline="0" noProof="0" dirty="0">
                    <a:ln>
                      <a:noFill/>
                    </a:ln>
                    <a:solidFill>
                      <a:srgbClr val="003896"/>
                    </a:solidFill>
                    <a:effectLst/>
                    <a:uLnTx/>
                    <a:uFillTx/>
                    <a:latin typeface="Gill Sans MT" panose="020B0502020104020203" pitchFamily="34" charset="0"/>
                    <a:ea typeface="Arial Unicode MS" panose="020B0604020202020204" pitchFamily="34" charset="-128"/>
                    <a:cs typeface="Arial Unicode MS" panose="020B0604020202020204" pitchFamily="34" charset="-128"/>
                  </a:rPr>
                  <a:t>via</a:t>
                </a:r>
                <a:r>
                  <a:rPr kumimoji="0" lang="en-ZA" sz="1250" b="1" i="0" u="none" strike="noStrike" kern="1200" cap="none" spc="0" normalizeH="0" baseline="0" noProof="0" dirty="0">
                    <a:ln>
                      <a:noFill/>
                    </a:ln>
                    <a:solidFill>
                      <a:srgbClr val="003896"/>
                    </a:solidFill>
                    <a:effectLst/>
                    <a:uLnTx/>
                    <a:uFillTx/>
                    <a:latin typeface="Gill Sans MT" panose="020B0502020104020203" pitchFamily="34" charset="0"/>
                    <a:ea typeface="Arial Unicode MS" panose="020B0604020202020204" pitchFamily="34" charset="-128"/>
                    <a:cs typeface="Arial Unicode MS" panose="020B0604020202020204" pitchFamily="34" charset="-128"/>
                  </a:rPr>
                  <a:t> </a:t>
                </a:r>
                <a:r>
                  <a:rPr kumimoji="0" lang="en-ZA" sz="1250" b="1" i="0" u="none" strike="noStrike" kern="1200" cap="none" spc="0" normalizeH="0" baseline="0" noProof="0" dirty="0" err="1">
                    <a:ln>
                      <a:noFill/>
                    </a:ln>
                    <a:solidFill>
                      <a:srgbClr val="003896"/>
                    </a:solidFill>
                    <a:effectLst/>
                    <a:uLnTx/>
                    <a:uFillTx/>
                    <a:latin typeface="Gill Sans MT" panose="020B0502020104020203" pitchFamily="34" charset="0"/>
                    <a:ea typeface="Arial Unicode MS" panose="020B0604020202020204" pitchFamily="34" charset="-128"/>
                    <a:cs typeface="Arial Unicode MS" panose="020B0604020202020204" pitchFamily="34" charset="-128"/>
                  </a:rPr>
                  <a:t>EmpowerU</a:t>
                </a:r>
                <a:r>
                  <a:rPr kumimoji="0" lang="en-ZA" sz="1250" b="1" i="0" u="none" strike="noStrike" kern="1200" cap="none" spc="0" normalizeH="0" baseline="0" noProof="0" dirty="0">
                    <a:ln>
                      <a:noFill/>
                    </a:ln>
                    <a:solidFill>
                      <a:srgbClr val="003896"/>
                    </a:solidFill>
                    <a:effectLst/>
                    <a:uLnTx/>
                    <a:uFillTx/>
                    <a:latin typeface="Gill Sans MT" panose="020B0502020104020203" pitchFamily="34" charset="0"/>
                    <a:ea typeface="Arial Unicode MS" panose="020B0604020202020204" pitchFamily="34" charset="-128"/>
                    <a:cs typeface="Arial Unicode MS" panose="020B0604020202020204" pitchFamily="34" charset="-128"/>
                  </a:rPr>
                  <a:t> intervention</a:t>
                </a:r>
              </a:p>
              <a:p>
                <a:pPr marL="197586" marR="0" lvl="1" indent="-195966" algn="l" defTabSz="913429" rtl="0" eaLnBrk="1" fontAlgn="base" latinLnBrk="0" hangingPunct="1">
                  <a:lnSpc>
                    <a:spcPct val="100000"/>
                  </a:lnSpc>
                  <a:spcBef>
                    <a:spcPct val="0"/>
                  </a:spcBef>
                  <a:spcAft>
                    <a:spcPts val="600"/>
                  </a:spcAft>
                  <a:buClr>
                    <a:srgbClr val="FFC000"/>
                  </a:buClr>
                  <a:buSzPct val="125000"/>
                  <a:buFont typeface="Wingdings" panose="05000000000000000000" pitchFamily="2" charset="2"/>
                  <a:buChar char="ü"/>
                  <a:tabLst/>
                  <a:defRPr/>
                </a:pPr>
                <a:r>
                  <a:rPr kumimoji="0" lang="en-ZA" sz="1250" b="0" i="0" u="none" strike="noStrike" kern="1200" cap="none" spc="0" normalizeH="0" baseline="0" noProof="0" dirty="0">
                    <a:ln>
                      <a:noFill/>
                    </a:ln>
                    <a:solidFill>
                      <a:srgbClr val="003896"/>
                    </a:solidFill>
                    <a:effectLst/>
                    <a:uLnTx/>
                    <a:uFillTx/>
                    <a:latin typeface="Gill Sans MT" panose="020B0502020104020203" pitchFamily="34" charset="0"/>
                    <a:ea typeface="Arial Unicode MS" panose="020B0604020202020204" pitchFamily="34" charset="-128"/>
                    <a:cs typeface="Arial Unicode MS" panose="020B0604020202020204" pitchFamily="34" charset="-128"/>
                  </a:rPr>
                  <a:t>Implemented </a:t>
                </a:r>
                <a:r>
                  <a:rPr kumimoji="0" lang="en-ZA" sz="1250" b="1" i="0" u="none" strike="noStrike" kern="1200" cap="none" spc="0" normalizeH="0" baseline="0" noProof="0" dirty="0">
                    <a:ln>
                      <a:noFill/>
                    </a:ln>
                    <a:solidFill>
                      <a:srgbClr val="003896"/>
                    </a:solidFill>
                    <a:effectLst/>
                    <a:uLnTx/>
                    <a:uFillTx/>
                    <a:latin typeface="Gill Sans MT" panose="020B0502020104020203" pitchFamily="34" charset="0"/>
                    <a:ea typeface="Arial Unicode MS" panose="020B0604020202020204" pitchFamily="34" charset="-128"/>
                    <a:cs typeface="Arial Unicode MS" panose="020B0604020202020204" pitchFamily="34" charset="-128"/>
                  </a:rPr>
                  <a:t>Management Development, Technical training and authorisations </a:t>
                </a:r>
                <a:r>
                  <a:rPr kumimoji="0" lang="en-ZA" sz="1250" i="0" u="none" strike="noStrike" kern="1200" cap="none" spc="0" normalizeH="0" baseline="0" noProof="0" dirty="0">
                    <a:ln>
                      <a:noFill/>
                    </a:ln>
                    <a:solidFill>
                      <a:srgbClr val="003896"/>
                    </a:solidFill>
                    <a:effectLst/>
                    <a:uLnTx/>
                    <a:uFillTx/>
                    <a:latin typeface="Gill Sans MT" panose="020B0502020104020203" pitchFamily="34" charset="0"/>
                    <a:ea typeface="Arial Unicode MS" panose="020B0604020202020204" pitchFamily="34" charset="-128"/>
                    <a:cs typeface="Arial Unicode MS" panose="020B0604020202020204" pitchFamily="34" charset="-128"/>
                  </a:rPr>
                  <a:t>(GTLP and MDP implemented with over 40 individuals over three years in the program;  technical training reinstated through EAL with 11 Gx artisans currently involved; Top Talent and Millennials programs instituted)</a:t>
                </a:r>
              </a:p>
            </p:txBody>
          </p:sp>
        </p:grpSp>
        <p:grpSp>
          <p:nvGrpSpPr>
            <p:cNvPr id="93" name="Group 92">
              <a:extLst>
                <a:ext uri="{FF2B5EF4-FFF2-40B4-BE49-F238E27FC236}">
                  <a16:creationId xmlns:a16="http://schemas.microsoft.com/office/drawing/2014/main" id="{0E2EF5B9-31E6-6451-4B01-919D27891ACC}"/>
                </a:ext>
              </a:extLst>
            </p:cNvPr>
            <p:cNvGrpSpPr/>
            <p:nvPr/>
          </p:nvGrpSpPr>
          <p:grpSpPr>
            <a:xfrm>
              <a:off x="235321" y="4968846"/>
              <a:ext cx="11451268" cy="1279022"/>
              <a:chOff x="235321" y="4892399"/>
              <a:chExt cx="11451268" cy="1279022"/>
            </a:xfrm>
          </p:grpSpPr>
          <p:sp>
            <p:nvSpPr>
              <p:cNvPr id="57" name="Rectangle 5">
                <a:extLst>
                  <a:ext uri="{FF2B5EF4-FFF2-40B4-BE49-F238E27FC236}">
                    <a16:creationId xmlns:a16="http://schemas.microsoft.com/office/drawing/2014/main" id="{4C0E0456-4B45-E0C8-309F-0D014E4DBAEF}"/>
                  </a:ext>
                </a:extLst>
              </p:cNvPr>
              <p:cNvSpPr txBox="1">
                <a:spLocks/>
              </p:cNvSpPr>
              <p:nvPr/>
            </p:nvSpPr>
            <p:spPr bwMode="gray">
              <a:xfrm>
                <a:off x="235321" y="4892399"/>
                <a:ext cx="1531021" cy="1271737"/>
              </a:xfrm>
              <a:prstGeom prst="rect">
                <a:avLst/>
              </a:prstGeom>
              <a:solidFill>
                <a:schemeClr val="tx1"/>
              </a:solidFill>
              <a:ln w="9525">
                <a:noFill/>
                <a:miter lim="800000"/>
                <a:headEnd/>
                <a:tailEnd/>
              </a:ln>
              <a:effectLst/>
            </p:spPr>
            <p:txBody>
              <a:bodyPr vert="horz" wrap="square" lIns="70571" tIns="70571" rIns="70571" bIns="70571"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algn="l" defTabSz="895350" rtl="0" eaLnBrk="1" fontAlgn="base" latinLnBrk="0" hangingPunct="1">
                  <a:lnSpc>
                    <a:spcPct val="100000"/>
                  </a:lnSpc>
                  <a:spcBef>
                    <a:spcPct val="0"/>
                  </a:spcBef>
                  <a:spcAft>
                    <a:spcPct val="0"/>
                  </a:spcAft>
                  <a:buClr>
                    <a:srgbClr val="83725B"/>
                  </a:buClr>
                  <a:buSzTx/>
                  <a:buFontTx/>
                  <a:buNone/>
                  <a:tabLst/>
                  <a:defRPr/>
                </a:pPr>
                <a:r>
                  <a:rPr kumimoji="0" lang="en-ZA" sz="1250" b="1" i="0" u="none" strike="noStrike" kern="0" cap="none" spc="0" normalizeH="0" baseline="0" noProof="0">
                    <a:ln>
                      <a:noFill/>
                    </a:ln>
                    <a:solidFill>
                      <a:srgbClr val="FFFFFF"/>
                    </a:solidFill>
                    <a:effectLst/>
                    <a:uLnTx/>
                    <a:uFillTx/>
                    <a:latin typeface="Gill Sans MT" panose="020B0502020104020203" pitchFamily="34" charset="0"/>
                    <a:ea typeface="ＭＳ Ｐゴシック"/>
                    <a:cs typeface="+mn-cs"/>
                  </a:rPr>
                  <a:t>Government Support</a:t>
                </a:r>
              </a:p>
            </p:txBody>
          </p:sp>
          <p:sp>
            <p:nvSpPr>
              <p:cNvPr id="66" name="TextBox 65">
                <a:extLst>
                  <a:ext uri="{FF2B5EF4-FFF2-40B4-BE49-F238E27FC236}">
                    <a16:creationId xmlns:a16="http://schemas.microsoft.com/office/drawing/2014/main" id="{52473986-6107-271D-6E9C-E70A831145AD}"/>
                  </a:ext>
                </a:extLst>
              </p:cNvPr>
              <p:cNvSpPr txBox="1"/>
              <p:nvPr/>
            </p:nvSpPr>
            <p:spPr bwMode="gray">
              <a:xfrm>
                <a:off x="1963486" y="4892400"/>
                <a:ext cx="9723103" cy="12790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indent="-195966" defTabSz="913429" eaLnBrk="1" hangingPunct="1">
                  <a:buClr>
                    <a:srgbClr val="83725B"/>
                  </a:buClr>
                  <a:buSzPct val="125000"/>
                  <a:buFont typeface="Arial" charset="0"/>
                  <a:buChar char="▪"/>
                  <a:defRPr baseline="0">
                    <a:latin typeface="+mn-lt"/>
                  </a:defRPr>
                </a:lvl2pPr>
                <a:lvl3pPr marL="466431" indent="-267227" defTabSz="913429" eaLnBrk="1" hangingPunct="1">
                  <a:buClr>
                    <a:srgbClr val="83725B"/>
                  </a:buClr>
                  <a:buSzPct val="120000"/>
                  <a:buFont typeface="Arial" charset="0"/>
                  <a:buChar char="–"/>
                  <a:defRPr baseline="0">
                    <a:latin typeface="+mn-lt"/>
                  </a:defRPr>
                </a:lvl3pPr>
                <a:lvl4pPr marL="626768" indent="-158716" defTabSz="913429" eaLnBrk="1" hangingPunct="1">
                  <a:buClr>
                    <a:srgbClr val="83725B"/>
                  </a:buClr>
                  <a:buSzPct val="120000"/>
                  <a:buFont typeface="Arial" charset="0"/>
                  <a:buChar char="▫"/>
                  <a:defRPr baseline="0">
                    <a:latin typeface="+mn-lt"/>
                  </a:defRPr>
                </a:lvl4pPr>
                <a:lvl5pPr marL="764947" indent="-132804" defTabSz="913429" eaLnBrk="1" hangingPunct="1">
                  <a:buClr>
                    <a:srgbClr val="83725B"/>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197586" marR="0" lvl="1" indent="-195966" algn="l" defTabSz="913429" rtl="0" eaLnBrk="1" fontAlgn="base" latinLnBrk="0" hangingPunct="1">
                  <a:lnSpc>
                    <a:spcPct val="100000"/>
                  </a:lnSpc>
                  <a:spcBef>
                    <a:spcPct val="0"/>
                  </a:spcBef>
                  <a:spcAft>
                    <a:spcPts val="600"/>
                  </a:spcAft>
                  <a:buClr>
                    <a:srgbClr val="FFC000"/>
                  </a:buClr>
                  <a:buSzPct val="125000"/>
                  <a:buFont typeface="Wingdings" panose="05000000000000000000" pitchFamily="2" charset="2"/>
                  <a:buChar char="ü"/>
                  <a:tabLst/>
                  <a:defRPr/>
                </a:pPr>
                <a:r>
                  <a:rPr kumimoji="0" lang="en-ZA" sz="1250" b="0" i="0" u="none" strike="noStrike" kern="1200" cap="none" spc="0" normalizeH="0" baseline="0" noProof="0" dirty="0">
                    <a:ln>
                      <a:noFill/>
                    </a:ln>
                    <a:solidFill>
                      <a:srgbClr val="003896"/>
                    </a:solidFill>
                    <a:effectLst/>
                    <a:uLnTx/>
                    <a:uFillTx/>
                    <a:latin typeface="Gill Sans MT" panose="020B0502020104020203" pitchFamily="34" charset="0"/>
                  </a:rPr>
                  <a:t>Leveraging </a:t>
                </a:r>
                <a:r>
                  <a:rPr kumimoji="0" lang="en-ZA" sz="1250" b="1" i="0" u="none" strike="noStrike" kern="1200" cap="none" spc="0" normalizeH="0" baseline="0" noProof="0" dirty="0">
                    <a:ln>
                      <a:noFill/>
                    </a:ln>
                    <a:solidFill>
                      <a:srgbClr val="003896"/>
                    </a:solidFill>
                    <a:effectLst/>
                    <a:uLnTx/>
                    <a:uFillTx/>
                    <a:latin typeface="Gill Sans MT" panose="020B0502020104020203" pitchFamily="34" charset="0"/>
                  </a:rPr>
                  <a:t>other SOE support </a:t>
                </a:r>
                <a:r>
                  <a:rPr kumimoji="0" lang="en-ZA" sz="1250" b="0" i="0" u="none" strike="noStrike" kern="1200" cap="none" spc="0" normalizeH="0" baseline="0" noProof="0" dirty="0">
                    <a:ln>
                      <a:noFill/>
                    </a:ln>
                    <a:solidFill>
                      <a:srgbClr val="003896"/>
                    </a:solidFill>
                    <a:effectLst/>
                    <a:uLnTx/>
                    <a:uFillTx/>
                    <a:latin typeface="Gill Sans MT" panose="020B0502020104020203" pitchFamily="34" charset="0"/>
                  </a:rPr>
                  <a:t>- Engaging Denel to leverage state capability on security and SAA on technical support for gas turbines</a:t>
                </a:r>
              </a:p>
              <a:p>
                <a:pPr marL="197586" marR="0" lvl="1" indent="-195966" algn="l" defTabSz="913429" rtl="0" eaLnBrk="1" fontAlgn="base" latinLnBrk="0" hangingPunct="1">
                  <a:lnSpc>
                    <a:spcPct val="100000"/>
                  </a:lnSpc>
                  <a:spcBef>
                    <a:spcPct val="0"/>
                  </a:spcBef>
                  <a:spcAft>
                    <a:spcPts val="600"/>
                  </a:spcAft>
                  <a:buClr>
                    <a:schemeClr val="accent6">
                      <a:lumMod val="75000"/>
                    </a:schemeClr>
                  </a:buClr>
                  <a:buSzPct val="125000"/>
                  <a:buFont typeface="Wingdings" panose="05000000000000000000" pitchFamily="2" charset="2"/>
                  <a:buChar char="ü"/>
                  <a:tabLst/>
                  <a:defRPr/>
                </a:pPr>
                <a:r>
                  <a:rPr lang="en-ZA" sz="1250" b="1" dirty="0">
                    <a:solidFill>
                      <a:srgbClr val="003896"/>
                    </a:solidFill>
                    <a:latin typeface="Gill Sans MT" panose="020B0502020104020203" pitchFamily="34" charset="0"/>
                  </a:rPr>
                  <a:t>Gained e</a:t>
                </a:r>
                <a:r>
                  <a:rPr kumimoji="0" lang="en-ZA" sz="1250" b="1" i="0" u="none" strike="noStrike" kern="1200" cap="none" spc="0" normalizeH="0" baseline="0" noProof="0" dirty="0" err="1">
                    <a:ln>
                      <a:noFill/>
                    </a:ln>
                    <a:solidFill>
                      <a:srgbClr val="003896"/>
                    </a:solidFill>
                    <a:effectLst/>
                    <a:uLnTx/>
                    <a:uFillTx/>
                    <a:latin typeface="Gill Sans MT" panose="020B0502020104020203" pitchFamily="34" charset="0"/>
                  </a:rPr>
                  <a:t>nvironmental</a:t>
                </a:r>
                <a:r>
                  <a:rPr kumimoji="0" lang="en-ZA" sz="1250" b="1" i="0" u="none" strike="noStrike" kern="1200" cap="none" spc="0" normalizeH="0" baseline="0" noProof="0" dirty="0">
                    <a:ln>
                      <a:noFill/>
                    </a:ln>
                    <a:solidFill>
                      <a:srgbClr val="003896"/>
                    </a:solidFill>
                    <a:effectLst/>
                    <a:uLnTx/>
                    <a:uFillTx/>
                    <a:latin typeface="Gill Sans MT" panose="020B0502020104020203" pitchFamily="34" charset="0"/>
                  </a:rPr>
                  <a:t> exemption </a:t>
                </a:r>
                <a:r>
                  <a:rPr kumimoji="0" lang="en-ZA" sz="1250" b="0" i="0" u="none" strike="noStrike" kern="1200" cap="none" spc="0" normalizeH="0" baseline="0" noProof="0" dirty="0">
                    <a:ln>
                      <a:noFill/>
                    </a:ln>
                    <a:solidFill>
                      <a:srgbClr val="003896"/>
                    </a:solidFill>
                    <a:effectLst/>
                    <a:uLnTx/>
                    <a:uFillTx/>
                    <a:latin typeface="Gill Sans MT" panose="020B0502020104020203" pitchFamily="34" charset="0"/>
                  </a:rPr>
                  <a:t>to allow for Kusile U1, U2 and U3 to operate at full capacity with </a:t>
                </a:r>
                <a:r>
                  <a:rPr kumimoji="0" lang="en-US" sz="1250" b="0" i="0" u="none" strike="noStrike" kern="1200" cap="none" spc="0" normalizeH="0" baseline="0" noProof="0" dirty="0">
                    <a:ln>
                      <a:noFill/>
                    </a:ln>
                    <a:solidFill>
                      <a:srgbClr val="003896"/>
                    </a:solidFill>
                    <a:effectLst/>
                    <a:uLnTx/>
                    <a:uFillTx/>
                    <a:latin typeface="Gill Sans MT" panose="020B0502020104020203" pitchFamily="34" charset="0"/>
                  </a:rPr>
                  <a:t>temporary stack (returned all 3 units to service during 2023 to support the grid)</a:t>
                </a:r>
              </a:p>
              <a:p>
                <a:pPr marL="197586" marR="0" lvl="1" indent="-195966" algn="l" defTabSz="913429" rtl="0" eaLnBrk="1" fontAlgn="base" latinLnBrk="0" hangingPunct="1">
                  <a:lnSpc>
                    <a:spcPct val="100000"/>
                  </a:lnSpc>
                  <a:spcBef>
                    <a:spcPct val="0"/>
                  </a:spcBef>
                  <a:spcAft>
                    <a:spcPts val="600"/>
                  </a:spcAft>
                  <a:buClr>
                    <a:srgbClr val="FFC000"/>
                  </a:buClr>
                  <a:buSzPct val="125000"/>
                  <a:buFont typeface="Wingdings" panose="05000000000000000000" pitchFamily="2" charset="2"/>
                  <a:buChar char="ü"/>
                  <a:tabLst/>
                  <a:defRPr/>
                </a:pPr>
                <a:r>
                  <a:rPr kumimoji="0" lang="en-ZA" sz="1250" b="0" i="0" u="none" strike="noStrike" kern="1200" cap="none" spc="0" normalizeH="0" baseline="0" noProof="0" dirty="0">
                    <a:ln>
                      <a:noFill/>
                    </a:ln>
                    <a:solidFill>
                      <a:srgbClr val="003896"/>
                    </a:solidFill>
                    <a:effectLst/>
                    <a:uLnTx/>
                    <a:uFillTx/>
                    <a:latin typeface="Gill Sans MT" panose="020B0502020104020203" pitchFamily="34" charset="0"/>
                  </a:rPr>
                  <a:t>Minimum emissions appeal </a:t>
                </a:r>
                <a:r>
                  <a:rPr lang="en-ZA" sz="1250" dirty="0">
                    <a:solidFill>
                      <a:srgbClr val="003896"/>
                    </a:solidFill>
                    <a:latin typeface="Gill Sans MT" panose="020B0502020104020203" pitchFamily="34" charset="0"/>
                  </a:rPr>
                  <a:t>to DFFE for </a:t>
                </a:r>
                <a:r>
                  <a:rPr kumimoji="0" lang="en-ZA" sz="1250" b="0" i="0" u="none" strike="noStrike" kern="1200" cap="none" spc="0" normalizeH="0" baseline="0" noProof="0" dirty="0">
                    <a:ln>
                      <a:noFill/>
                    </a:ln>
                    <a:solidFill>
                      <a:srgbClr val="003896"/>
                    </a:solidFill>
                    <a:effectLst/>
                    <a:uLnTx/>
                    <a:uFillTx/>
                    <a:latin typeface="Gill Sans MT" panose="020B0502020104020203" pitchFamily="34" charset="0"/>
                  </a:rPr>
                  <a:t>multiple power stations (Awaiting </a:t>
                </a:r>
                <a:r>
                  <a:rPr kumimoji="0" lang="en-ZA" sz="1250" b="0" i="0" u="none" strike="noStrike" kern="1200" cap="none" spc="0" normalizeH="0" baseline="0" noProof="0">
                    <a:ln>
                      <a:noFill/>
                    </a:ln>
                    <a:solidFill>
                      <a:srgbClr val="003896"/>
                    </a:solidFill>
                    <a:effectLst/>
                    <a:uLnTx/>
                    <a:uFillTx/>
                    <a:latin typeface="Gill Sans MT" panose="020B0502020104020203" pitchFamily="34" charset="0"/>
                  </a:rPr>
                  <a:t>DFFE feedback) </a:t>
                </a:r>
                <a:endParaRPr kumimoji="0" lang="en-ZA" sz="1250" b="0" i="0" u="none" strike="noStrike" kern="1200" cap="none" spc="0" normalizeH="0" baseline="0" noProof="0" dirty="0">
                  <a:ln>
                    <a:noFill/>
                  </a:ln>
                  <a:solidFill>
                    <a:srgbClr val="003896"/>
                  </a:solidFill>
                  <a:effectLst/>
                  <a:uLnTx/>
                  <a:uFillTx/>
                  <a:latin typeface="Gill Sans MT" panose="020B0502020104020203" pitchFamily="34" charset="0"/>
                </a:endParaRPr>
              </a:p>
              <a:p>
                <a:pPr marL="197586" marR="0" lvl="1" indent="-195966" algn="l" defTabSz="913429" rtl="0" eaLnBrk="1" fontAlgn="base" latinLnBrk="0" hangingPunct="1">
                  <a:lnSpc>
                    <a:spcPct val="100000"/>
                  </a:lnSpc>
                  <a:spcBef>
                    <a:spcPct val="0"/>
                  </a:spcBef>
                  <a:spcAft>
                    <a:spcPts val="600"/>
                  </a:spcAft>
                  <a:buClr>
                    <a:srgbClr val="FFC000"/>
                  </a:buClr>
                  <a:buSzPct val="125000"/>
                  <a:buFont typeface="Wingdings" panose="05000000000000000000" pitchFamily="2" charset="2"/>
                  <a:buChar char="ü"/>
                  <a:tabLst/>
                  <a:defRPr/>
                </a:pPr>
                <a:r>
                  <a:rPr lang="en-ZA" sz="1250" dirty="0">
                    <a:solidFill>
                      <a:srgbClr val="003896"/>
                    </a:solidFill>
                    <a:latin typeface="Gill Sans MT" panose="020B0502020104020203" pitchFamily="34" charset="0"/>
                  </a:rPr>
                  <a:t>Government s</a:t>
                </a:r>
                <a:r>
                  <a:rPr kumimoji="0" lang="en-ZA" sz="1250" b="0" i="0" u="none" strike="noStrike" kern="1200" cap="none" spc="0" normalizeH="0" baseline="0" noProof="0" dirty="0" err="1">
                    <a:ln>
                      <a:noFill/>
                    </a:ln>
                    <a:solidFill>
                      <a:srgbClr val="003896"/>
                    </a:solidFill>
                    <a:effectLst/>
                    <a:uLnTx/>
                    <a:uFillTx/>
                    <a:latin typeface="Gill Sans MT" panose="020B0502020104020203" pitchFamily="34" charset="0"/>
                  </a:rPr>
                  <a:t>upport</a:t>
                </a:r>
                <a:r>
                  <a:rPr kumimoji="0" lang="en-ZA" sz="1250" b="0" i="0" u="none" strike="noStrike" kern="1200" cap="none" spc="0" normalizeH="0" baseline="0" noProof="0" dirty="0">
                    <a:ln>
                      <a:noFill/>
                    </a:ln>
                    <a:solidFill>
                      <a:srgbClr val="003896"/>
                    </a:solidFill>
                    <a:effectLst/>
                    <a:uLnTx/>
                    <a:uFillTx/>
                    <a:latin typeface="Gill Sans MT" panose="020B0502020104020203" pitchFamily="34" charset="0"/>
                  </a:rPr>
                  <a:t> for Eskom’s </a:t>
                </a:r>
                <a:r>
                  <a:rPr kumimoji="0" lang="en-ZA" sz="1250" b="1" i="0" u="none" strike="noStrike" kern="1200" cap="none" spc="0" normalizeH="0" baseline="0" noProof="0" dirty="0">
                    <a:ln>
                      <a:noFill/>
                    </a:ln>
                    <a:solidFill>
                      <a:srgbClr val="003896"/>
                    </a:solidFill>
                    <a:effectLst/>
                    <a:uLnTx/>
                    <a:uFillTx/>
                    <a:latin typeface="Gill Sans MT" panose="020B0502020104020203" pitchFamily="34" charset="0"/>
                  </a:rPr>
                  <a:t>participation in clean energy investments to support RE growth, e.g. gas and pumped hydro storage and nuclear schemes </a:t>
                </a:r>
              </a:p>
            </p:txBody>
          </p:sp>
        </p:grpSp>
        <p:cxnSp>
          <p:nvCxnSpPr>
            <p:cNvPr id="8" name="Straight Connector 7">
              <a:extLst>
                <a:ext uri="{FF2B5EF4-FFF2-40B4-BE49-F238E27FC236}">
                  <a16:creationId xmlns:a16="http://schemas.microsoft.com/office/drawing/2014/main" id="{E6E66B02-4FD9-D201-B7A9-AAF07AF7F79D}"/>
                </a:ext>
              </a:extLst>
            </p:cNvPr>
            <p:cNvCxnSpPr>
              <a:cxnSpLocks/>
            </p:cNvCxnSpPr>
            <p:nvPr/>
          </p:nvCxnSpPr>
          <p:spPr>
            <a:xfrm>
              <a:off x="1871491" y="4871536"/>
              <a:ext cx="9907095"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Rectangle 5">
              <a:extLst>
                <a:ext uri="{FF2B5EF4-FFF2-40B4-BE49-F238E27FC236}">
                  <a16:creationId xmlns:a16="http://schemas.microsoft.com/office/drawing/2014/main" id="{90E907F3-9E02-30D9-9D08-4A393E390D09}"/>
                </a:ext>
              </a:extLst>
            </p:cNvPr>
            <p:cNvSpPr txBox="1">
              <a:spLocks/>
            </p:cNvSpPr>
            <p:nvPr/>
          </p:nvSpPr>
          <p:spPr bwMode="gray">
            <a:xfrm>
              <a:off x="170772" y="1552873"/>
              <a:ext cx="11818027" cy="326735"/>
            </a:xfrm>
            <a:prstGeom prst="rect">
              <a:avLst/>
            </a:prstGeom>
            <a:solidFill>
              <a:schemeClr val="tx1"/>
            </a:solidFill>
            <a:ln w="9525">
              <a:noFill/>
              <a:miter lim="800000"/>
              <a:headEnd/>
              <a:tailEnd/>
            </a:ln>
            <a:effectLst/>
          </p:spPr>
          <p:txBody>
            <a:bodyPr vert="horz" wrap="square" lIns="70571" tIns="70571" rIns="70571" bIns="70571"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895350" rtl="0" eaLnBrk="1" fontAlgn="base" latinLnBrk="0" hangingPunct="1">
                <a:lnSpc>
                  <a:spcPct val="100000"/>
                </a:lnSpc>
                <a:spcBef>
                  <a:spcPct val="0"/>
                </a:spcBef>
                <a:spcAft>
                  <a:spcPct val="0"/>
                </a:spcAft>
                <a:buClr>
                  <a:srgbClr val="83725B"/>
                </a:buClr>
                <a:buSzTx/>
                <a:buFontTx/>
                <a:buNone/>
                <a:tabLst/>
                <a:defRPr/>
              </a:pPr>
              <a:r>
                <a:rPr kumimoji="0" lang="en-ZA" sz="1250" b="1" i="0" u="none" strike="noStrike" kern="0" cap="none" spc="0" normalizeH="0" baseline="0" noProof="0">
                  <a:ln>
                    <a:noFill/>
                  </a:ln>
                  <a:solidFill>
                    <a:srgbClr val="FFFFFF"/>
                  </a:solidFill>
                  <a:effectLst/>
                  <a:uLnTx/>
                  <a:uFillTx/>
                  <a:latin typeface="Gill Sans MT" panose="020B0502020104020203" pitchFamily="34" charset="0"/>
                  <a:ea typeface="ＭＳ Ｐゴシック"/>
                  <a:cs typeface="+mn-cs"/>
                </a:rPr>
                <a:t>Enablers and progress status</a:t>
              </a:r>
            </a:p>
          </p:txBody>
        </p:sp>
        <p:grpSp>
          <p:nvGrpSpPr>
            <p:cNvPr id="67" name="Group 66">
              <a:extLst>
                <a:ext uri="{FF2B5EF4-FFF2-40B4-BE49-F238E27FC236}">
                  <a16:creationId xmlns:a16="http://schemas.microsoft.com/office/drawing/2014/main" id="{FA6C43D6-B6A4-112F-ABA5-45BC8606DAF1}"/>
                </a:ext>
              </a:extLst>
            </p:cNvPr>
            <p:cNvGrpSpPr/>
            <p:nvPr/>
          </p:nvGrpSpPr>
          <p:grpSpPr>
            <a:xfrm>
              <a:off x="235321" y="4072161"/>
              <a:ext cx="11510210" cy="722103"/>
              <a:chOff x="235321" y="4074358"/>
              <a:chExt cx="11510210" cy="722103"/>
            </a:xfrm>
          </p:grpSpPr>
          <p:sp>
            <p:nvSpPr>
              <p:cNvPr id="27" name="Rectangle 5">
                <a:extLst>
                  <a:ext uri="{FF2B5EF4-FFF2-40B4-BE49-F238E27FC236}">
                    <a16:creationId xmlns:a16="http://schemas.microsoft.com/office/drawing/2014/main" id="{4524B5B9-7174-6D61-494D-FFE73A4C3EC7}"/>
                  </a:ext>
                </a:extLst>
              </p:cNvPr>
              <p:cNvSpPr txBox="1">
                <a:spLocks/>
              </p:cNvSpPr>
              <p:nvPr/>
            </p:nvSpPr>
            <p:spPr bwMode="gray">
              <a:xfrm>
                <a:off x="235321" y="4074358"/>
                <a:ext cx="1531488" cy="722103"/>
              </a:xfrm>
              <a:prstGeom prst="rect">
                <a:avLst/>
              </a:prstGeom>
              <a:solidFill>
                <a:schemeClr val="tx1"/>
              </a:solidFill>
              <a:ln w="9525">
                <a:noFill/>
                <a:miter lim="800000"/>
                <a:headEnd/>
                <a:tailEnd/>
              </a:ln>
              <a:effectLst/>
            </p:spPr>
            <p:txBody>
              <a:bodyPr vert="horz" wrap="square" lIns="70571" tIns="70571" rIns="70571" bIns="70571"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algn="l" defTabSz="895350" rtl="0" eaLnBrk="1" fontAlgn="base" latinLnBrk="0" hangingPunct="1">
                  <a:lnSpc>
                    <a:spcPct val="100000"/>
                  </a:lnSpc>
                  <a:spcBef>
                    <a:spcPct val="0"/>
                  </a:spcBef>
                  <a:spcAft>
                    <a:spcPct val="0"/>
                  </a:spcAft>
                  <a:buClr>
                    <a:srgbClr val="83725B"/>
                  </a:buClr>
                  <a:buSzTx/>
                  <a:buFontTx/>
                  <a:buNone/>
                  <a:tabLst/>
                  <a:defRPr/>
                </a:pPr>
                <a:r>
                  <a:rPr kumimoji="0" lang="en-ZA" sz="1250" b="1" i="0" u="none" strike="noStrike" kern="0" cap="none" spc="0" normalizeH="0" baseline="0" noProof="0">
                    <a:ln>
                      <a:noFill/>
                    </a:ln>
                    <a:solidFill>
                      <a:srgbClr val="FFFFFF"/>
                    </a:solidFill>
                    <a:effectLst/>
                    <a:uLnTx/>
                    <a:uFillTx/>
                    <a:latin typeface="Gill Sans MT" panose="020B0502020104020203" pitchFamily="34" charset="0"/>
                    <a:ea typeface="ＭＳ Ｐゴシック"/>
                    <a:cs typeface="+mn-cs"/>
                  </a:rPr>
                  <a:t>Maintenance &amp; Inventory Management</a:t>
                </a:r>
              </a:p>
            </p:txBody>
          </p:sp>
          <p:sp>
            <p:nvSpPr>
              <p:cNvPr id="33" name="TextBox 32">
                <a:extLst>
                  <a:ext uri="{FF2B5EF4-FFF2-40B4-BE49-F238E27FC236}">
                    <a16:creationId xmlns:a16="http://schemas.microsoft.com/office/drawing/2014/main" id="{D4339963-D20F-2F1A-4E38-7B6DD16AF8CA}"/>
                  </a:ext>
                </a:extLst>
              </p:cNvPr>
              <p:cNvSpPr txBox="1"/>
              <p:nvPr/>
            </p:nvSpPr>
            <p:spPr bwMode="gray">
              <a:xfrm>
                <a:off x="1996959" y="4112914"/>
                <a:ext cx="9748572" cy="6540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indent="-195966" defTabSz="913429" eaLnBrk="1" hangingPunct="1">
                  <a:buClr>
                    <a:srgbClr val="83725B"/>
                  </a:buClr>
                  <a:buSzPct val="125000"/>
                  <a:buFont typeface="Arial" charset="0"/>
                  <a:buChar char="▪"/>
                  <a:defRPr baseline="0">
                    <a:latin typeface="+mn-lt"/>
                  </a:defRPr>
                </a:lvl2pPr>
                <a:lvl3pPr marL="466431" indent="-267227" defTabSz="913429" eaLnBrk="1" hangingPunct="1">
                  <a:buClr>
                    <a:srgbClr val="83725B"/>
                  </a:buClr>
                  <a:buSzPct val="120000"/>
                  <a:buFont typeface="Arial" charset="0"/>
                  <a:buChar char="–"/>
                  <a:defRPr baseline="0">
                    <a:latin typeface="+mn-lt"/>
                  </a:defRPr>
                </a:lvl3pPr>
                <a:lvl4pPr marL="626768" indent="-158716" defTabSz="913429" eaLnBrk="1" hangingPunct="1">
                  <a:buClr>
                    <a:srgbClr val="83725B"/>
                  </a:buClr>
                  <a:buSzPct val="120000"/>
                  <a:buFont typeface="Arial" charset="0"/>
                  <a:buChar char="▫"/>
                  <a:defRPr baseline="0">
                    <a:latin typeface="+mn-lt"/>
                  </a:defRPr>
                </a:lvl4pPr>
                <a:lvl5pPr marL="764947" indent="-132804" defTabSz="913429" eaLnBrk="1" hangingPunct="1">
                  <a:buClr>
                    <a:srgbClr val="83725B"/>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197586" marR="0" lvl="1" indent="-195966" algn="l" defTabSz="913429" rtl="0" eaLnBrk="1" fontAlgn="base" latinLnBrk="0" hangingPunct="1">
                  <a:lnSpc>
                    <a:spcPct val="100000"/>
                  </a:lnSpc>
                  <a:spcBef>
                    <a:spcPct val="0"/>
                  </a:spcBef>
                  <a:spcAft>
                    <a:spcPts val="600"/>
                  </a:spcAft>
                  <a:buClr>
                    <a:srgbClr val="FFC000"/>
                  </a:buClr>
                  <a:buSzPct val="125000"/>
                  <a:buFont typeface="Wingdings" panose="05000000000000000000" pitchFamily="2" charset="2"/>
                  <a:buChar char="ü"/>
                  <a:tabLst/>
                  <a:defRPr/>
                </a:pPr>
                <a:r>
                  <a:rPr kumimoji="0" lang="en-ZA" sz="1250" b="1" i="0" u="none" strike="noStrike" kern="1200" cap="none" spc="0" normalizeH="0" baseline="0" noProof="0" dirty="0">
                    <a:ln>
                      <a:noFill/>
                    </a:ln>
                    <a:solidFill>
                      <a:srgbClr val="003896"/>
                    </a:solidFill>
                    <a:effectLst/>
                    <a:uLnTx/>
                    <a:uFillTx/>
                    <a:latin typeface="Gill Sans MT" panose="020B0502020104020203" pitchFamily="34" charset="0"/>
                    <a:ea typeface="Arial Unicode MS" panose="020B0604020202020204" pitchFamily="34" charset="-128"/>
                    <a:cs typeface="Arial Unicode MS" panose="020B0604020202020204" pitchFamily="34" charset="-128"/>
                  </a:rPr>
                  <a:t>Prioritised insourcing of critical maintenance with labour support </a:t>
                </a:r>
                <a:r>
                  <a:rPr kumimoji="0" lang="en-ZA" sz="1250" i="0" u="none" strike="noStrike" kern="1200" cap="none" spc="0" normalizeH="0" baseline="0" noProof="0" dirty="0">
                    <a:ln>
                      <a:noFill/>
                    </a:ln>
                    <a:solidFill>
                      <a:srgbClr val="003896"/>
                    </a:solidFill>
                    <a:effectLst/>
                    <a:uLnTx/>
                    <a:uFillTx/>
                    <a:latin typeface="Gill Sans MT" panose="020B0502020104020203" pitchFamily="34" charset="0"/>
                    <a:ea typeface="Arial Unicode MS" panose="020B0604020202020204" pitchFamily="34" charset="-128"/>
                    <a:cs typeface="Arial Unicode MS" panose="020B0604020202020204" pitchFamily="34" charset="-128"/>
                  </a:rPr>
                  <a:t>and</a:t>
                </a:r>
                <a:r>
                  <a:rPr kumimoji="0" lang="en-ZA" sz="1250" b="1" i="0" u="none" strike="noStrike" kern="1200" cap="none" spc="0" normalizeH="0" baseline="0" noProof="0" dirty="0">
                    <a:ln>
                      <a:noFill/>
                    </a:ln>
                    <a:solidFill>
                      <a:srgbClr val="003896"/>
                    </a:solidFill>
                    <a:effectLst/>
                    <a:uLnTx/>
                    <a:uFillTx/>
                    <a:latin typeface="Gill Sans MT" panose="020B0502020104020203" pitchFamily="34" charset="0"/>
                    <a:ea typeface="Arial Unicode MS" panose="020B0604020202020204" pitchFamily="34" charset="-128"/>
                    <a:cs typeface="Arial Unicode MS" panose="020B0604020202020204" pitchFamily="34" charset="-128"/>
                  </a:rPr>
                  <a:t> </a:t>
                </a:r>
                <a:r>
                  <a:rPr kumimoji="0" lang="en-ZA" sz="1250" b="1" i="0" u="none" strike="noStrike" kern="1200" cap="none" spc="0" normalizeH="0" baseline="0" noProof="0" dirty="0">
                    <a:ln>
                      <a:noFill/>
                    </a:ln>
                    <a:solidFill>
                      <a:srgbClr val="003896"/>
                    </a:solidFill>
                    <a:effectLst/>
                    <a:uLnTx/>
                    <a:uFillTx/>
                    <a:latin typeface="Gill Sans MT" panose="020B0502020104020203" pitchFamily="34" charset="0"/>
                  </a:rPr>
                  <a:t>limited</a:t>
                </a:r>
                <a:r>
                  <a:rPr kumimoji="0" lang="en-ZA" sz="1250" b="0" i="0" u="none" strike="noStrike" kern="1200" cap="none" spc="0" normalizeH="0" baseline="0" noProof="0" dirty="0">
                    <a:ln>
                      <a:noFill/>
                    </a:ln>
                    <a:solidFill>
                      <a:srgbClr val="003896"/>
                    </a:solidFill>
                    <a:effectLst/>
                    <a:uLnTx/>
                    <a:uFillTx/>
                    <a:latin typeface="Gill Sans MT" panose="020B0502020104020203" pitchFamily="34" charset="0"/>
                  </a:rPr>
                  <a:t> </a:t>
                </a:r>
                <a:r>
                  <a:rPr kumimoji="0" lang="en-ZA" sz="1250" b="1" i="0" u="none" strike="noStrike" kern="1200" cap="none" spc="0" normalizeH="0" baseline="0" noProof="0" dirty="0">
                    <a:ln>
                      <a:noFill/>
                    </a:ln>
                    <a:solidFill>
                      <a:srgbClr val="003896"/>
                    </a:solidFill>
                    <a:effectLst/>
                    <a:uLnTx/>
                    <a:uFillTx/>
                    <a:latin typeface="Gill Sans MT" panose="020B0502020104020203" pitchFamily="34" charset="0"/>
                  </a:rPr>
                  <a:t>outsourcing to credible service providers</a:t>
                </a:r>
                <a:endParaRPr kumimoji="0" lang="en-ZA" sz="1250" b="1" i="0" u="none" strike="noStrike" kern="1200" cap="none" spc="0" normalizeH="0" baseline="0" noProof="0" dirty="0">
                  <a:ln>
                    <a:noFill/>
                  </a:ln>
                  <a:solidFill>
                    <a:srgbClr val="003896"/>
                  </a:solidFill>
                  <a:effectLst/>
                  <a:uLnTx/>
                  <a:uFillTx/>
                  <a:latin typeface="Gill Sans MT" panose="020B0502020104020203" pitchFamily="34" charset="0"/>
                  <a:ea typeface="Arial Unicode MS" panose="020B0604020202020204" pitchFamily="34" charset="-128"/>
                  <a:cs typeface="Arial Unicode MS" panose="020B0604020202020204" pitchFamily="34" charset="-128"/>
                </a:endParaRPr>
              </a:p>
              <a:p>
                <a:pPr marL="197586" marR="0" lvl="1" indent="-195966" algn="l" defTabSz="913429" rtl="0" eaLnBrk="1" fontAlgn="base" latinLnBrk="0" hangingPunct="1">
                  <a:lnSpc>
                    <a:spcPct val="100000"/>
                  </a:lnSpc>
                  <a:spcBef>
                    <a:spcPct val="0"/>
                  </a:spcBef>
                  <a:spcAft>
                    <a:spcPts val="600"/>
                  </a:spcAft>
                  <a:buClr>
                    <a:srgbClr val="FFC000"/>
                  </a:buClr>
                  <a:buSzPct val="125000"/>
                  <a:buFont typeface="Wingdings" panose="05000000000000000000" pitchFamily="2" charset="2"/>
                  <a:buChar char="ü"/>
                  <a:tabLst/>
                  <a:defRPr/>
                </a:pPr>
                <a:r>
                  <a:rPr kumimoji="0" lang="en-ZA" sz="1250" b="1" i="0" u="none" strike="noStrike" kern="1200" cap="none" spc="0" normalizeH="0" baseline="0" noProof="0" dirty="0">
                    <a:ln>
                      <a:noFill/>
                    </a:ln>
                    <a:solidFill>
                      <a:srgbClr val="003896"/>
                    </a:solidFill>
                    <a:effectLst/>
                    <a:uLnTx/>
                    <a:uFillTx/>
                    <a:latin typeface="Gill Sans MT" panose="020B0502020104020203" pitchFamily="34" charset="0"/>
                  </a:rPr>
                  <a:t>Establishment of inventory management and recovery team </a:t>
                </a:r>
                <a:r>
                  <a:rPr kumimoji="0" lang="en-ZA" sz="1250" b="0" i="0" u="none" strike="noStrike" kern="1200" cap="none" spc="0" normalizeH="0" baseline="0" noProof="0" dirty="0">
                    <a:ln>
                      <a:noFill/>
                    </a:ln>
                    <a:solidFill>
                      <a:srgbClr val="003896"/>
                    </a:solidFill>
                    <a:effectLst/>
                    <a:uLnTx/>
                    <a:uFillTx/>
                    <a:latin typeface="Gill Sans MT" panose="020B0502020104020203" pitchFamily="34" charset="0"/>
                  </a:rPr>
                  <a:t>for turbine, boiler, and auxiliary plant (ERI actively implementing recovery plan to improve quality of service;  barcoding system piloted at Duvha for improved inventory management)</a:t>
                </a:r>
                <a:endParaRPr kumimoji="0" lang="en-ZA" sz="1250" b="1" i="0" u="none" strike="noStrike" kern="1200" cap="none" spc="0" normalizeH="0" baseline="0" noProof="0" dirty="0">
                  <a:ln>
                    <a:noFill/>
                  </a:ln>
                  <a:solidFill>
                    <a:srgbClr val="003896"/>
                  </a:solidFill>
                  <a:effectLst/>
                  <a:uLnTx/>
                  <a:uFillTx/>
                  <a:latin typeface="Gill Sans MT" panose="020B0502020104020203" pitchFamily="34" charset="0"/>
                  <a:ea typeface="Arial Unicode MS" panose="020B0604020202020204" pitchFamily="34" charset="-128"/>
                  <a:cs typeface="Arial Unicode MS" panose="020B0604020202020204" pitchFamily="34" charset="-128"/>
                </a:endParaRPr>
              </a:p>
            </p:txBody>
          </p:sp>
        </p:grpSp>
        <p:grpSp>
          <p:nvGrpSpPr>
            <p:cNvPr id="65" name="Group 64">
              <a:extLst>
                <a:ext uri="{FF2B5EF4-FFF2-40B4-BE49-F238E27FC236}">
                  <a16:creationId xmlns:a16="http://schemas.microsoft.com/office/drawing/2014/main" id="{A151058D-BF0B-C53B-BECF-B40508B80465}"/>
                </a:ext>
              </a:extLst>
            </p:cNvPr>
            <p:cNvGrpSpPr/>
            <p:nvPr/>
          </p:nvGrpSpPr>
          <p:grpSpPr>
            <a:xfrm>
              <a:off x="235321" y="3238839"/>
              <a:ext cx="11543265" cy="695452"/>
              <a:chOff x="235321" y="3424936"/>
              <a:chExt cx="11543265" cy="695452"/>
            </a:xfrm>
          </p:grpSpPr>
          <p:sp>
            <p:nvSpPr>
              <p:cNvPr id="56" name="Rectangle 5">
                <a:extLst>
                  <a:ext uri="{FF2B5EF4-FFF2-40B4-BE49-F238E27FC236}">
                    <a16:creationId xmlns:a16="http://schemas.microsoft.com/office/drawing/2014/main" id="{68AE2D8A-8936-A4B8-03DD-EFB1925D19CB}"/>
                  </a:ext>
                </a:extLst>
              </p:cNvPr>
              <p:cNvSpPr txBox="1">
                <a:spLocks/>
              </p:cNvSpPr>
              <p:nvPr/>
            </p:nvSpPr>
            <p:spPr bwMode="gray">
              <a:xfrm>
                <a:off x="235321" y="3424936"/>
                <a:ext cx="1531488" cy="695452"/>
              </a:xfrm>
              <a:prstGeom prst="rect">
                <a:avLst/>
              </a:prstGeom>
              <a:solidFill>
                <a:schemeClr val="tx1"/>
              </a:solidFill>
              <a:ln w="9525">
                <a:noFill/>
                <a:miter lim="800000"/>
                <a:headEnd/>
                <a:tailEnd/>
              </a:ln>
              <a:effectLst/>
            </p:spPr>
            <p:txBody>
              <a:bodyPr vert="horz" wrap="square" lIns="70571" tIns="70571" rIns="70571" bIns="70571"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algn="l" defTabSz="895350" rtl="0" eaLnBrk="1" fontAlgn="base" latinLnBrk="0" hangingPunct="1">
                  <a:lnSpc>
                    <a:spcPct val="100000"/>
                  </a:lnSpc>
                  <a:spcBef>
                    <a:spcPct val="0"/>
                  </a:spcBef>
                  <a:spcAft>
                    <a:spcPct val="0"/>
                  </a:spcAft>
                  <a:buClr>
                    <a:srgbClr val="83725B"/>
                  </a:buClr>
                  <a:buSzTx/>
                  <a:buFontTx/>
                  <a:buNone/>
                  <a:tabLst/>
                  <a:defRPr/>
                </a:pPr>
                <a:r>
                  <a:rPr kumimoji="0" lang="en-ZA" sz="1250" b="1" i="0" u="none" strike="noStrike" kern="0" cap="none" spc="0" normalizeH="0" baseline="0" noProof="0">
                    <a:ln>
                      <a:noFill/>
                    </a:ln>
                    <a:solidFill>
                      <a:srgbClr val="FFFFFF"/>
                    </a:solidFill>
                    <a:effectLst/>
                    <a:uLnTx/>
                    <a:uFillTx/>
                    <a:latin typeface="Gill Sans MT" panose="020B0502020104020203" pitchFamily="34" charset="0"/>
                    <a:ea typeface="ＭＳ Ｐゴシック"/>
                    <a:cs typeface="+mn-cs"/>
                  </a:rPr>
                  <a:t>Critical Vacancies</a:t>
                </a:r>
              </a:p>
            </p:txBody>
          </p:sp>
          <p:sp>
            <p:nvSpPr>
              <p:cNvPr id="59" name="TextBox 58">
                <a:extLst>
                  <a:ext uri="{FF2B5EF4-FFF2-40B4-BE49-F238E27FC236}">
                    <a16:creationId xmlns:a16="http://schemas.microsoft.com/office/drawing/2014/main" id="{96984B20-079D-2E5C-17B3-E09868CDF20A}"/>
                  </a:ext>
                </a:extLst>
              </p:cNvPr>
              <p:cNvSpPr txBox="1"/>
              <p:nvPr/>
            </p:nvSpPr>
            <p:spPr bwMode="gray">
              <a:xfrm>
                <a:off x="1996959" y="3459270"/>
                <a:ext cx="9781627" cy="6540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indent="-195966" defTabSz="913429" eaLnBrk="1" hangingPunct="1">
                  <a:buClr>
                    <a:srgbClr val="83725B"/>
                  </a:buClr>
                  <a:buSzPct val="125000"/>
                  <a:buFont typeface="Arial" charset="0"/>
                  <a:buChar char="▪"/>
                  <a:defRPr baseline="0">
                    <a:latin typeface="+mn-lt"/>
                  </a:defRPr>
                </a:lvl2pPr>
                <a:lvl3pPr marL="466431" indent="-267227" defTabSz="913429" eaLnBrk="1" hangingPunct="1">
                  <a:buClr>
                    <a:srgbClr val="83725B"/>
                  </a:buClr>
                  <a:buSzPct val="120000"/>
                  <a:buFont typeface="Arial" charset="0"/>
                  <a:buChar char="–"/>
                  <a:defRPr baseline="0">
                    <a:latin typeface="+mn-lt"/>
                  </a:defRPr>
                </a:lvl3pPr>
                <a:lvl4pPr marL="626768" indent="-158716" defTabSz="913429" eaLnBrk="1" hangingPunct="1">
                  <a:buClr>
                    <a:srgbClr val="83725B"/>
                  </a:buClr>
                  <a:buSzPct val="120000"/>
                  <a:buFont typeface="Arial" charset="0"/>
                  <a:buChar char="▫"/>
                  <a:defRPr baseline="0">
                    <a:latin typeface="+mn-lt"/>
                  </a:defRPr>
                </a:lvl4pPr>
                <a:lvl5pPr marL="764947" indent="-132804" defTabSz="913429" eaLnBrk="1" hangingPunct="1">
                  <a:buClr>
                    <a:srgbClr val="83725B"/>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197586" marR="0" lvl="1" indent="-195966" algn="l" defTabSz="913429" rtl="0" eaLnBrk="1" fontAlgn="base" latinLnBrk="0" hangingPunct="1">
                  <a:lnSpc>
                    <a:spcPct val="100000"/>
                  </a:lnSpc>
                  <a:spcBef>
                    <a:spcPct val="0"/>
                  </a:spcBef>
                  <a:spcAft>
                    <a:spcPts val="600"/>
                  </a:spcAft>
                  <a:buClr>
                    <a:schemeClr val="accent6">
                      <a:lumMod val="75000"/>
                    </a:schemeClr>
                  </a:buClr>
                  <a:buSzPct val="125000"/>
                  <a:buFont typeface="Wingdings" panose="05000000000000000000" pitchFamily="2" charset="2"/>
                  <a:buChar char="ü"/>
                  <a:tabLst/>
                  <a:defRPr/>
                </a:pPr>
                <a:r>
                  <a:rPr kumimoji="0" lang="en-ZA" sz="1250" b="0" i="0" u="none" strike="noStrike" kern="1200" cap="none" spc="0" normalizeH="0" baseline="0" noProof="0" dirty="0">
                    <a:ln>
                      <a:noFill/>
                    </a:ln>
                    <a:solidFill>
                      <a:srgbClr val="003896"/>
                    </a:solidFill>
                    <a:effectLst/>
                    <a:uLnTx/>
                    <a:uFillTx/>
                    <a:latin typeface="Gill Sans MT" panose="020B0502020104020203" pitchFamily="34" charset="0"/>
                  </a:rPr>
                  <a:t>Closed </a:t>
                </a:r>
                <a:r>
                  <a:rPr kumimoji="0" lang="en-ZA" sz="1250" b="1" i="0" u="none" strike="noStrike" kern="1200" cap="none" spc="0" normalizeH="0" baseline="0" noProof="0" dirty="0">
                    <a:ln>
                      <a:noFill/>
                    </a:ln>
                    <a:solidFill>
                      <a:srgbClr val="003896"/>
                    </a:solidFill>
                    <a:effectLst/>
                    <a:uLnTx/>
                    <a:uFillTx/>
                    <a:latin typeface="Gill Sans MT" panose="020B0502020104020203" pitchFamily="34" charset="0"/>
                  </a:rPr>
                  <a:t>critical vacancies </a:t>
                </a:r>
                <a:r>
                  <a:rPr kumimoji="0" lang="en-ZA" sz="1250" b="0" i="0" u="none" strike="noStrike" kern="1200" cap="none" spc="0" normalizeH="0" baseline="0" noProof="0" dirty="0">
                    <a:ln>
                      <a:noFill/>
                    </a:ln>
                    <a:solidFill>
                      <a:srgbClr val="003896"/>
                    </a:solidFill>
                    <a:effectLst/>
                    <a:uLnTx/>
                    <a:uFillTx/>
                    <a:latin typeface="Gill Sans MT" panose="020B0502020104020203" pitchFamily="34" charset="0"/>
                  </a:rPr>
                  <a:t>through </a:t>
                </a:r>
                <a:r>
                  <a:rPr kumimoji="0" lang="en-ZA" sz="1250" b="1" i="0" u="none" strike="noStrike" kern="1200" cap="none" spc="0" normalizeH="0" baseline="0" noProof="0" dirty="0">
                    <a:ln>
                      <a:noFill/>
                    </a:ln>
                    <a:solidFill>
                      <a:srgbClr val="003896"/>
                    </a:solidFill>
                    <a:effectLst/>
                    <a:uLnTx/>
                    <a:uFillTx/>
                    <a:latin typeface="Gill Sans MT" panose="020B0502020104020203" pitchFamily="34" charset="0"/>
                  </a:rPr>
                  <a:t>crowdsourcing and recruitment - </a:t>
                </a:r>
                <a:r>
                  <a:rPr kumimoji="0" lang="en-ZA" sz="1250" b="0" i="0" u="none" strike="noStrike" kern="1200" cap="none" spc="0" normalizeH="0" baseline="0" noProof="0" dirty="0">
                    <a:ln>
                      <a:noFill/>
                    </a:ln>
                    <a:solidFill>
                      <a:srgbClr val="003896"/>
                    </a:solidFill>
                    <a:effectLst/>
                    <a:uLnTx/>
                    <a:uFillTx/>
                    <a:latin typeface="Gill Sans MT" panose="020B0502020104020203" pitchFamily="34" charset="0"/>
                  </a:rPr>
                  <a:t>focus on </a:t>
                </a:r>
                <a:r>
                  <a:rPr kumimoji="0" lang="en-ZA" sz="1250" b="1" i="0" u="none" strike="noStrike" kern="1200" cap="none" spc="0" normalizeH="0" baseline="0" noProof="0" dirty="0">
                    <a:ln>
                      <a:noFill/>
                    </a:ln>
                    <a:solidFill>
                      <a:srgbClr val="003896"/>
                    </a:solidFill>
                    <a:effectLst/>
                    <a:uLnTx/>
                    <a:uFillTx/>
                    <a:latin typeface="Gill Sans MT" panose="020B0502020104020203" pitchFamily="34" charset="0"/>
                  </a:rPr>
                  <a:t>Engineering, Operating, Maintenance, Commissioning and Procurement </a:t>
                </a:r>
                <a:r>
                  <a:rPr kumimoji="0" lang="en-ZA" sz="1250" i="0" u="none" strike="noStrike" kern="1200" cap="none" spc="0" normalizeH="0" baseline="0" noProof="0" dirty="0">
                    <a:ln>
                      <a:noFill/>
                    </a:ln>
                    <a:solidFill>
                      <a:srgbClr val="003896"/>
                    </a:solidFill>
                    <a:effectLst/>
                    <a:uLnTx/>
                    <a:uFillTx/>
                    <a:latin typeface="Gill Sans MT" panose="020B0502020104020203" pitchFamily="34" charset="0"/>
                  </a:rPr>
                  <a:t>(</a:t>
                </a:r>
                <a:r>
                  <a:rPr lang="en-ZA" sz="1250" dirty="0">
                    <a:solidFill>
                      <a:srgbClr val="003896"/>
                    </a:solidFill>
                    <a:latin typeface="Gill Sans MT" panose="020B0502020104020203" pitchFamily="34" charset="0"/>
                  </a:rPr>
                  <a:t>s</a:t>
                </a:r>
                <a:r>
                  <a:rPr kumimoji="0" lang="en-ZA" sz="1250" i="0" u="none" strike="noStrike" kern="1200" cap="none" spc="0" normalizeH="0" baseline="0" noProof="0" dirty="0" err="1">
                    <a:ln>
                      <a:noFill/>
                    </a:ln>
                    <a:solidFill>
                      <a:srgbClr val="003896"/>
                    </a:solidFill>
                    <a:effectLst/>
                    <a:uLnTx/>
                    <a:uFillTx/>
                    <a:latin typeface="Gill Sans MT" panose="020B0502020104020203" pitchFamily="34" charset="0"/>
                  </a:rPr>
                  <a:t>ince</a:t>
                </a:r>
                <a:r>
                  <a:rPr kumimoji="0" lang="en-ZA" sz="1250" i="0" u="none" strike="noStrike" kern="1200" cap="none" spc="0" normalizeH="0" baseline="0" noProof="0" dirty="0">
                    <a:ln>
                      <a:noFill/>
                    </a:ln>
                    <a:solidFill>
                      <a:srgbClr val="003896"/>
                    </a:solidFill>
                    <a:effectLst/>
                    <a:uLnTx/>
                    <a:uFillTx/>
                    <a:latin typeface="Gill Sans MT" panose="020B0502020104020203" pitchFamily="34" charset="0"/>
                  </a:rPr>
                  <a:t> Apr 2023; over ~2500 vacancies closed either through external appointments or internal promotions)</a:t>
                </a:r>
              </a:p>
              <a:p>
                <a:pPr marL="197586" marR="0" lvl="1" indent="-195966" algn="l" defTabSz="913429" rtl="0" eaLnBrk="1" fontAlgn="base" latinLnBrk="0" hangingPunct="1">
                  <a:lnSpc>
                    <a:spcPct val="100000"/>
                  </a:lnSpc>
                  <a:spcBef>
                    <a:spcPct val="0"/>
                  </a:spcBef>
                  <a:spcAft>
                    <a:spcPts val="600"/>
                  </a:spcAft>
                  <a:buClr>
                    <a:srgbClr val="FFC000"/>
                  </a:buClr>
                  <a:buSzPct val="125000"/>
                  <a:buFont typeface="Wingdings" panose="05000000000000000000" pitchFamily="2" charset="2"/>
                  <a:buChar char="ü"/>
                  <a:tabLst/>
                  <a:defRPr/>
                </a:pPr>
                <a:r>
                  <a:rPr kumimoji="0" lang="en-US" sz="1250" b="1" i="0" u="none" strike="noStrike" kern="1200" cap="none" spc="0" normalizeH="0" baseline="0" noProof="0" dirty="0">
                    <a:ln>
                      <a:noFill/>
                    </a:ln>
                    <a:solidFill>
                      <a:srgbClr val="003896"/>
                    </a:solidFill>
                    <a:effectLst/>
                    <a:uLnTx/>
                    <a:uFillTx/>
                    <a:latin typeface="Gill Sans MT" panose="020B0502020104020203" pitchFamily="34" charset="0"/>
                  </a:rPr>
                  <a:t>Industry support </a:t>
                </a:r>
                <a:r>
                  <a:rPr lang="en-US" sz="1250" b="1" dirty="0">
                    <a:solidFill>
                      <a:srgbClr val="003896"/>
                    </a:solidFill>
                    <a:latin typeface="Gill Sans MT" panose="020B0502020104020203" pitchFamily="34" charset="0"/>
                  </a:rPr>
                  <a:t>on priority stations </a:t>
                </a:r>
                <a:r>
                  <a:rPr kumimoji="0" lang="en-US" sz="1250" b="1" i="0" u="none" strike="noStrike" kern="1200" cap="none" spc="0" normalizeH="0" baseline="0" noProof="0" dirty="0">
                    <a:ln>
                      <a:noFill/>
                    </a:ln>
                    <a:solidFill>
                      <a:srgbClr val="003896"/>
                    </a:solidFill>
                    <a:effectLst/>
                    <a:uLnTx/>
                    <a:uFillTx/>
                    <a:latin typeface="Gill Sans MT" panose="020B0502020104020203" pitchFamily="34" charset="0"/>
                  </a:rPr>
                  <a:t>and general technical support </a:t>
                </a:r>
                <a:r>
                  <a:rPr kumimoji="0" lang="en-US" sz="1250" b="0" i="0" u="none" strike="noStrike" kern="1200" cap="none" spc="0" normalizeH="0" baseline="0" noProof="0" dirty="0">
                    <a:ln>
                      <a:noFill/>
                    </a:ln>
                    <a:solidFill>
                      <a:srgbClr val="003896"/>
                    </a:solidFill>
                    <a:effectLst/>
                    <a:uLnTx/>
                    <a:uFillTx/>
                    <a:latin typeface="Gill Sans MT" panose="020B0502020104020203" pitchFamily="34" charset="0"/>
                  </a:rPr>
                  <a:t>on valves, pumps, waste water recovery system, and coal conveyors</a:t>
                </a:r>
                <a:endParaRPr kumimoji="0" lang="en-ZA" sz="1250" b="0" i="0" u="none" strike="noStrike" kern="1200" cap="none" spc="0" normalizeH="0" baseline="0" noProof="0" dirty="0">
                  <a:ln>
                    <a:noFill/>
                  </a:ln>
                  <a:solidFill>
                    <a:srgbClr val="003896"/>
                  </a:solidFill>
                  <a:effectLst/>
                  <a:uLnTx/>
                  <a:uFillTx/>
                  <a:latin typeface="Gill Sans MT" panose="020B0502020104020203" pitchFamily="34" charset="0"/>
                </a:endParaRPr>
              </a:p>
            </p:txBody>
          </p:sp>
        </p:grpSp>
        <p:cxnSp>
          <p:nvCxnSpPr>
            <p:cNvPr id="60" name="Straight Connector 59">
              <a:extLst>
                <a:ext uri="{FF2B5EF4-FFF2-40B4-BE49-F238E27FC236}">
                  <a16:creationId xmlns:a16="http://schemas.microsoft.com/office/drawing/2014/main" id="{7BD83A18-5EDA-4A81-58C0-4E31C8F47A6C}"/>
                </a:ext>
              </a:extLst>
            </p:cNvPr>
            <p:cNvCxnSpPr>
              <a:cxnSpLocks/>
            </p:cNvCxnSpPr>
            <p:nvPr/>
          </p:nvCxnSpPr>
          <p:spPr>
            <a:xfrm>
              <a:off x="1871491" y="3180924"/>
              <a:ext cx="99070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F3B6429-F575-94D6-423D-CD4362AFF75E}"/>
                </a:ext>
              </a:extLst>
            </p:cNvPr>
            <p:cNvCxnSpPr>
              <a:cxnSpLocks/>
            </p:cNvCxnSpPr>
            <p:nvPr/>
          </p:nvCxnSpPr>
          <p:spPr>
            <a:xfrm>
              <a:off x="1871491" y="3999192"/>
              <a:ext cx="9907095"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Slide Number Placeholder 5">
            <a:extLst>
              <a:ext uri="{FF2B5EF4-FFF2-40B4-BE49-F238E27FC236}">
                <a16:creationId xmlns:a16="http://schemas.microsoft.com/office/drawing/2014/main" id="{C3526EF1-D20C-1BD1-CF9B-312CB78C62AE}"/>
              </a:ext>
            </a:extLst>
          </p:cNvPr>
          <p:cNvSpPr txBox="1">
            <a:spLocks/>
          </p:cNvSpPr>
          <p:nvPr/>
        </p:nvSpPr>
        <p:spPr>
          <a:xfrm>
            <a:off x="11082735" y="6500915"/>
            <a:ext cx="970756" cy="436203"/>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6B1497D-D85C-49F0-B0C9-9C5FED4EAE9E}" type="slidenum">
              <a:rPr lang="en-ZA" smtClean="0">
                <a:solidFill>
                  <a:srgbClr val="003896">
                    <a:tint val="75000"/>
                  </a:srgbClr>
                </a:solidFill>
                <a:latin typeface="Gill Sans MT" panose="020B0502020104020203" pitchFamily="34" charset="0"/>
              </a:rPr>
              <a:pPr>
                <a:defRPr/>
              </a:pPr>
              <a:t>14</a:t>
            </a:fld>
            <a:endParaRPr lang="en-ZA">
              <a:solidFill>
                <a:srgbClr val="003896">
                  <a:tint val="75000"/>
                </a:srgbClr>
              </a:solidFill>
              <a:latin typeface="Gill Sans MT" panose="020B0502020104020203" pitchFamily="34" charset="0"/>
            </a:endParaRPr>
          </a:p>
        </p:txBody>
      </p:sp>
    </p:spTree>
    <p:extLst>
      <p:ext uri="{BB962C8B-B14F-4D97-AF65-F5344CB8AC3E}">
        <p14:creationId xmlns:p14="http://schemas.microsoft.com/office/powerpoint/2010/main" val="2474001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323313-D761-8630-01AD-41067C706B6C}"/>
              </a:ext>
            </a:extLst>
          </p:cNvPr>
          <p:cNvGraphicFramePr>
            <a:graphicFrameLocks noChangeAspect="1"/>
          </p:cNvGraphicFramePr>
          <p:nvPr>
            <p:custDataLst>
              <p:tags r:id="rId1"/>
            </p:custDataLst>
            <p:extLst>
              <p:ext uri="{D42A27DB-BD31-4B8C-83A1-F6EECF244321}">
                <p14:modId xmlns:p14="http://schemas.microsoft.com/office/powerpoint/2010/main" val="26347801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25" imgH="426" progId="TCLayout.ActiveDocument.1">
                  <p:embed/>
                </p:oleObj>
              </mc:Choice>
              <mc:Fallback>
                <p:oleObj name="think-cell Slide" r:id="rId6" imgW="425" imgH="426" progId="TCLayout.ActiveDocument.1">
                  <p:embed/>
                  <p:pic>
                    <p:nvPicPr>
                      <p:cNvPr id="6" name="Object 5" hidden="1">
                        <a:extLst>
                          <a:ext uri="{FF2B5EF4-FFF2-40B4-BE49-F238E27FC236}">
                            <a16:creationId xmlns:a16="http://schemas.microsoft.com/office/drawing/2014/main" id="{1C323313-D761-8630-01AD-41067C706B6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0559542-4989-8E78-F269-20F14725D7F5}"/>
              </a:ext>
            </a:extLst>
          </p:cNvPr>
          <p:cNvSpPr>
            <a:spLocks noGrp="1"/>
          </p:cNvSpPr>
          <p:nvPr>
            <p:ph type="title"/>
          </p:nvPr>
        </p:nvSpPr>
        <p:spPr/>
        <p:txBody>
          <a:bodyPr vert="horz"/>
          <a:lstStyle/>
          <a:p>
            <a:fld id="{8627DCD5-DD9D-4592-8349-6BFD5DA71793}" type="datetime'Agenda'">
              <a:rPr lang="en-GB" altLang="en-US" smtClean="0">
                <a:effectLst/>
                <a:latin typeface="Gill Sans MT" panose="020B0502020104020203" pitchFamily="34" charset="0"/>
              </a:rPr>
              <a:pPr/>
              <a:t>Agenda</a:t>
            </a:fld>
            <a:endParaRPr lang="en-GB" sz="2200">
              <a:latin typeface="Gill Sans MT" panose="020B0502020104020203" pitchFamily="34" charset="0"/>
            </a:endParaRPr>
          </a:p>
        </p:txBody>
      </p:sp>
      <p:sp>
        <p:nvSpPr>
          <p:cNvPr id="13" name="Text Placeholder 2">
            <a:hlinkClick r:id="rId8" action="ppaction://hlinksldjump"/>
            <a:extLst>
              <a:ext uri="{FF2B5EF4-FFF2-40B4-BE49-F238E27FC236}">
                <a16:creationId xmlns:a16="http://schemas.microsoft.com/office/drawing/2014/main" id="{B6EFE181-D5E9-83D1-A6D8-F2426AEA134E}"/>
              </a:ext>
            </a:extLst>
          </p:cNvPr>
          <p:cNvSpPr>
            <a:spLocks noGrp="1"/>
          </p:cNvSpPr>
          <p:nvPr>
            <p:custDataLst>
              <p:tags r:id="rId2"/>
            </p:custDataLst>
          </p:nvPr>
        </p:nvSpPr>
        <p:spPr bwMode="auto">
          <a:xfrm>
            <a:off x="4581525" y="2927350"/>
            <a:ext cx="3028950" cy="334963"/>
          </a:xfrm>
          <a:prstGeom prst="rect">
            <a:avLst/>
          </a:prstGeom>
          <a:solidFill>
            <a:schemeClr val="bg2"/>
          </a:solidFill>
          <a:ln w="38100" algn="ctr">
            <a:solidFill>
              <a:schemeClr val="bg1"/>
            </a:solidFill>
          </a:ln>
          <a:effectLst/>
        </p:spPr>
        <p:txBody>
          <a:bodyPr vert="horz" wrap="none" lIns="71438" tIns="71438" rIns="0" bIns="71438"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ZA" altLang="en-US">
                <a:effectLst/>
                <a:latin typeface="Gill Sans MT" panose="020B0502020104020203" pitchFamily="34" charset="0"/>
                <a:cs typeface="+mn-cs"/>
                <a:sym typeface="Gill Sans MT" panose="020B0502020104020203" pitchFamily="34" charset="0"/>
              </a:rPr>
              <a:t>Generation recovery overview</a:t>
            </a:r>
            <a:endParaRPr lang="en-ZA">
              <a:latin typeface="Gill Sans MT" panose="020B0502020104020203" pitchFamily="34" charset="0"/>
              <a:cs typeface="+mn-cs"/>
              <a:sym typeface="Gill Sans MT" panose="020B0502020104020203" pitchFamily="34" charset="0"/>
            </a:endParaRPr>
          </a:p>
        </p:txBody>
      </p:sp>
      <p:sp>
        <p:nvSpPr>
          <p:cNvPr id="5" name="Text Placeholder 2">
            <a:extLst>
              <a:ext uri="{FF2B5EF4-FFF2-40B4-BE49-F238E27FC236}">
                <a16:creationId xmlns:a16="http://schemas.microsoft.com/office/drawing/2014/main" id="{A7C28D6E-E88D-F211-D2BA-F3E16E4A35BD}"/>
              </a:ext>
            </a:extLst>
          </p:cNvPr>
          <p:cNvSpPr>
            <a:spLocks noGrp="1"/>
          </p:cNvSpPr>
          <p:nvPr>
            <p:custDataLst>
              <p:tags r:id="rId3"/>
            </p:custDataLst>
          </p:nvPr>
        </p:nvSpPr>
        <p:spPr bwMode="auto">
          <a:xfrm>
            <a:off x="4581525" y="3262313"/>
            <a:ext cx="3028950" cy="333375"/>
          </a:xfrm>
          <a:prstGeom prst="rect">
            <a:avLst/>
          </a:prstGeom>
          <a:solidFill>
            <a:schemeClr val="accent1"/>
          </a:solidFill>
          <a:ln w="38100" algn="ctr">
            <a:solidFill>
              <a:schemeClr val="bg1"/>
            </a:solidFill>
          </a:ln>
          <a:effectLst/>
        </p:spPr>
        <p:txBody>
          <a:bodyPr vert="horz" wrap="none" lIns="71438" tIns="71438" rIns="0" bIns="69850"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ZA" altLang="en-US" b="1">
                <a:solidFill>
                  <a:schemeClr val="bg1"/>
                </a:solidFill>
                <a:effectLst/>
                <a:latin typeface="Gill Sans MT" panose="020B0502020104020203" pitchFamily="34" charset="0"/>
                <a:cs typeface="+mn-cs"/>
                <a:sym typeface="Gill Sans MT" panose="020B0502020104020203" pitchFamily="34" charset="0"/>
              </a:rPr>
              <a:t>Demand management overview</a:t>
            </a:r>
            <a:endParaRPr lang="en-ZA" b="1">
              <a:solidFill>
                <a:schemeClr val="bg1"/>
              </a:solidFill>
              <a:latin typeface="Gill Sans MT" panose="020B0502020104020203" pitchFamily="34" charset="0"/>
              <a:cs typeface="+mn-cs"/>
              <a:sym typeface="Gill Sans MT" panose="020B0502020104020203" pitchFamily="34" charset="0"/>
            </a:endParaRPr>
          </a:p>
        </p:txBody>
      </p:sp>
      <p:sp>
        <p:nvSpPr>
          <p:cNvPr id="4" name="Text Placeholder 2">
            <a:hlinkClick r:id="rId9" action="ppaction://hlinksldjump"/>
            <a:extLst>
              <a:ext uri="{FF2B5EF4-FFF2-40B4-BE49-F238E27FC236}">
                <a16:creationId xmlns:a16="http://schemas.microsoft.com/office/drawing/2014/main" id="{21EB5A75-1381-D67F-9B82-3EEB35AD93E7}"/>
              </a:ext>
            </a:extLst>
          </p:cNvPr>
          <p:cNvSpPr>
            <a:spLocks noGrp="1"/>
          </p:cNvSpPr>
          <p:nvPr>
            <p:custDataLst>
              <p:tags r:id="rId4"/>
            </p:custDataLst>
          </p:nvPr>
        </p:nvSpPr>
        <p:spPr bwMode="auto">
          <a:xfrm>
            <a:off x="4581525" y="3595688"/>
            <a:ext cx="3028950" cy="334963"/>
          </a:xfrm>
          <a:prstGeom prst="rect">
            <a:avLst/>
          </a:prstGeom>
          <a:solidFill>
            <a:schemeClr val="bg2"/>
          </a:solidFill>
          <a:ln w="38100" algn="ctr">
            <a:solidFill>
              <a:schemeClr val="bg1"/>
            </a:solidFill>
          </a:ln>
          <a:effectLst/>
        </p:spPr>
        <p:txBody>
          <a:bodyPr vert="horz" wrap="none" lIns="71438" tIns="71438" rIns="0" bIns="71438"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ZA" altLang="en-US">
                <a:effectLst/>
                <a:latin typeface="Gill Sans MT" panose="020B0502020104020203" pitchFamily="34" charset="0"/>
                <a:cs typeface="+mn-cs"/>
                <a:sym typeface="Gill Sans MT" panose="020B0502020104020203" pitchFamily="34" charset="0"/>
              </a:rPr>
              <a:t>Conclusion</a:t>
            </a:r>
            <a:endParaRPr lang="en-ZA">
              <a:latin typeface="Gill Sans MT" panose="020B0502020104020203" pitchFamily="34" charset="0"/>
              <a:cs typeface="+mn-cs"/>
              <a:sym typeface="Gill Sans MT" panose="020B0502020104020203" pitchFamily="34" charset="0"/>
            </a:endParaRPr>
          </a:p>
        </p:txBody>
      </p:sp>
      <p:sp>
        <p:nvSpPr>
          <p:cNvPr id="3" name="Slide Number Placeholder 5">
            <a:extLst>
              <a:ext uri="{FF2B5EF4-FFF2-40B4-BE49-F238E27FC236}">
                <a16:creationId xmlns:a16="http://schemas.microsoft.com/office/drawing/2014/main" id="{DA3067C8-0410-41D7-4004-E3244D5A703F}"/>
              </a:ext>
            </a:extLst>
          </p:cNvPr>
          <p:cNvSpPr txBox="1">
            <a:spLocks/>
          </p:cNvSpPr>
          <p:nvPr/>
        </p:nvSpPr>
        <p:spPr>
          <a:xfrm>
            <a:off x="11082735" y="6500915"/>
            <a:ext cx="970756" cy="436203"/>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6B1497D-D85C-49F0-B0C9-9C5FED4EAE9E}" type="slidenum">
              <a:rPr lang="en-ZA" smtClean="0">
                <a:solidFill>
                  <a:srgbClr val="003896">
                    <a:tint val="75000"/>
                  </a:srgbClr>
                </a:solidFill>
                <a:latin typeface="Gill Sans MT" panose="020B0502020104020203" pitchFamily="34" charset="0"/>
              </a:rPr>
              <a:pPr>
                <a:defRPr/>
              </a:pPr>
              <a:t>15</a:t>
            </a:fld>
            <a:endParaRPr lang="en-ZA">
              <a:solidFill>
                <a:srgbClr val="003896">
                  <a:tint val="75000"/>
                </a:srgbClr>
              </a:solidFill>
              <a:latin typeface="Gill Sans MT" panose="020B0502020104020203" pitchFamily="34" charset="0"/>
            </a:endParaRPr>
          </a:p>
        </p:txBody>
      </p:sp>
    </p:spTree>
    <p:extLst>
      <p:ext uri="{BB962C8B-B14F-4D97-AF65-F5344CB8AC3E}">
        <p14:creationId xmlns:p14="http://schemas.microsoft.com/office/powerpoint/2010/main" val="1221963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DE96FEA5-2D44-34AC-5F3F-8B7904DC97CA}"/>
              </a:ext>
            </a:extLst>
          </p:cNvPr>
          <p:cNvGraphicFramePr>
            <a:graphicFrameLocks noChangeAspect="1"/>
          </p:cNvGraphicFramePr>
          <p:nvPr>
            <p:custDataLst>
              <p:tags r:id="rId1"/>
            </p:custDataLst>
            <p:extLst>
              <p:ext uri="{D42A27DB-BD31-4B8C-83A1-F6EECF244321}">
                <p14:modId xmlns:p14="http://schemas.microsoft.com/office/powerpoint/2010/main" val="24489850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73" imgH="473" progId="TCLayout.ActiveDocument.1">
                  <p:embed/>
                </p:oleObj>
              </mc:Choice>
              <mc:Fallback>
                <p:oleObj name="think-cell Slide" r:id="rId14" imgW="473" imgH="473" progId="TCLayout.ActiveDocument.1">
                  <p:embed/>
                  <p:pic>
                    <p:nvPicPr>
                      <p:cNvPr id="15" name="Object 14" hidden="1">
                        <a:extLst>
                          <a:ext uri="{FF2B5EF4-FFF2-40B4-BE49-F238E27FC236}">
                            <a16:creationId xmlns:a16="http://schemas.microsoft.com/office/drawing/2014/main" id="{DE96FEA5-2D44-34AC-5F3F-8B7904DC97CA}"/>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ED2BC69-AFD1-C196-8A7C-8C08B36DCE5C}"/>
              </a:ext>
            </a:extLst>
          </p:cNvPr>
          <p:cNvSpPr>
            <a:spLocks noGrp="1"/>
          </p:cNvSpPr>
          <p:nvPr>
            <p:ph type="title"/>
          </p:nvPr>
        </p:nvSpPr>
        <p:spPr>
          <a:xfrm>
            <a:off x="0" y="255823"/>
            <a:ext cx="10068674" cy="666000"/>
          </a:xfrm>
        </p:spPr>
        <p:txBody>
          <a:bodyPr vert="horz"/>
          <a:lstStyle/>
          <a:p>
            <a:r>
              <a:rPr lang="en-US" dirty="0">
                <a:latin typeface="Gill Sans MT" panose="020B0502020104020203" pitchFamily="34" charset="0"/>
              </a:rPr>
              <a:t>Demand management initiatives with a target of ~382 MW have been identified for the 2024 winter period</a:t>
            </a:r>
            <a:endParaRPr lang="en-GB" dirty="0">
              <a:latin typeface="Gill Sans MT" panose="020B0502020104020203" pitchFamily="34" charset="0"/>
            </a:endParaRPr>
          </a:p>
        </p:txBody>
      </p:sp>
      <p:cxnSp>
        <p:nvCxnSpPr>
          <p:cNvPr id="23" name="Straight Connector 22">
            <a:extLst>
              <a:ext uri="{FF2B5EF4-FFF2-40B4-BE49-F238E27FC236}">
                <a16:creationId xmlns:a16="http://schemas.microsoft.com/office/drawing/2014/main" id="{58CADE8B-315D-94C5-9606-4273E5802AA5}"/>
              </a:ext>
            </a:extLst>
          </p:cNvPr>
          <p:cNvCxnSpPr>
            <a:cxnSpLocks/>
          </p:cNvCxnSpPr>
          <p:nvPr/>
        </p:nvCxnSpPr>
        <p:spPr>
          <a:xfrm>
            <a:off x="0" y="1315122"/>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591921F-2BEB-1659-8BB7-68849CEB8A78}"/>
              </a:ext>
            </a:extLst>
          </p:cNvPr>
          <p:cNvSpPr txBox="1"/>
          <p:nvPr/>
        </p:nvSpPr>
        <p:spPr>
          <a:xfrm>
            <a:off x="0" y="1020118"/>
            <a:ext cx="8172450"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a:ln>
                  <a:noFill/>
                </a:ln>
                <a:solidFill>
                  <a:srgbClr val="003896"/>
                </a:solidFill>
                <a:effectLst/>
                <a:uLnTx/>
                <a:uFillTx/>
                <a:latin typeface="Gill Sans MT" panose="020B0502020104020203" pitchFamily="34" charset="0"/>
                <a:ea typeface="+mn-ea"/>
                <a:cs typeface="Arial"/>
              </a:rPr>
              <a:t>Overview of Demand Management initiatives </a:t>
            </a:r>
          </a:p>
        </p:txBody>
      </p:sp>
      <p:sp>
        <p:nvSpPr>
          <p:cNvPr id="25" name="TextBox 24">
            <a:extLst>
              <a:ext uri="{FF2B5EF4-FFF2-40B4-BE49-F238E27FC236}">
                <a16:creationId xmlns:a16="http://schemas.microsoft.com/office/drawing/2014/main" id="{85DAF9C6-CF35-38F7-27BF-27BB9A3BD04D}"/>
              </a:ext>
            </a:extLst>
          </p:cNvPr>
          <p:cNvSpPr txBox="1"/>
          <p:nvPr/>
        </p:nvSpPr>
        <p:spPr>
          <a:xfrm>
            <a:off x="0" y="1314819"/>
            <a:ext cx="6696075"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a:ln>
                  <a:noFill/>
                </a:ln>
                <a:solidFill>
                  <a:srgbClr val="83725B"/>
                </a:solidFill>
                <a:effectLst/>
                <a:uLnTx/>
                <a:uFillTx/>
                <a:latin typeface="Gill Sans MT" panose="020B0502020104020203" pitchFamily="34" charset="0"/>
                <a:ea typeface="+mn-ea"/>
                <a:cs typeface="Arial"/>
              </a:rPr>
              <a:t>Projected MW demand reduced</a:t>
            </a:r>
          </a:p>
        </p:txBody>
      </p:sp>
      <p:sp>
        <p:nvSpPr>
          <p:cNvPr id="19" name="TextBox 18">
            <a:extLst>
              <a:ext uri="{FF2B5EF4-FFF2-40B4-BE49-F238E27FC236}">
                <a16:creationId xmlns:a16="http://schemas.microsoft.com/office/drawing/2014/main" id="{38A930DB-49BD-EC24-4F9C-830AB7B6276B}"/>
              </a:ext>
            </a:extLst>
          </p:cNvPr>
          <p:cNvSpPr txBox="1"/>
          <p:nvPr/>
        </p:nvSpPr>
        <p:spPr>
          <a:xfrm>
            <a:off x="0" y="4551342"/>
            <a:ext cx="12192000" cy="233108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marL="285750" marR="0" lvl="0" indent="-285750" algn="l" defTabSz="914400" rtl="0" eaLnBrk="1" fontAlgn="auto" latinLnBrk="0" hangingPunct="1">
              <a:lnSpc>
                <a:spcPct val="120000"/>
              </a:lnSpc>
              <a:spcAft>
                <a:spcPts val="30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charset="0"/>
              </a:rPr>
              <a:t>Eskom is focusing on </a:t>
            </a:r>
            <a:r>
              <a:rPr kumimoji="0" lang="en-US" altLang="en-US" sz="14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charset="0"/>
              </a:rPr>
              <a:t> 4 areas to deliver </a:t>
            </a:r>
            <a:r>
              <a:rPr lang="en-US" altLang="en-US" sz="1400" b="1" dirty="0">
                <a:solidFill>
                  <a:srgbClr val="003896"/>
                </a:solidFill>
                <a:latin typeface="Gill Sans MT" panose="020B0502020104020203" pitchFamily="34" charset="0"/>
                <a:cs typeface="Arial" charset="0"/>
              </a:rPr>
              <a:t>382</a:t>
            </a:r>
            <a:r>
              <a:rPr kumimoji="0" lang="en-US" altLang="en-US" sz="14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charset="0"/>
              </a:rPr>
              <a:t>MW of demand reduction during the 2024 winter period </a:t>
            </a:r>
            <a:r>
              <a:rPr kumimoji="0" lang="en-US" altLang="en-US" sz="14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charset="0"/>
              </a:rPr>
              <a:t>which will assist to alleviate pressure on the electricity system. This is over an above the cumulative demand savings of 4 800 MW achieved </a:t>
            </a:r>
            <a:r>
              <a:rPr lang="en-US" altLang="en-US" sz="1400" dirty="0">
                <a:solidFill>
                  <a:srgbClr val="003896"/>
                </a:solidFill>
                <a:latin typeface="Gill Sans MT" panose="020B0502020104020203" pitchFamily="34" charset="0"/>
                <a:cs typeface="Arial" charset="0"/>
              </a:rPr>
              <a:t>since the program was initiated in 2005 </a:t>
            </a:r>
            <a:endParaRPr kumimoji="0" lang="en-US" altLang="en-US" sz="14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charset="0"/>
            </a:endParaRPr>
          </a:p>
          <a:p>
            <a:pPr marL="285750" marR="0" lvl="0" indent="-285750" algn="l" defTabSz="914400" rtl="0" eaLnBrk="1" fontAlgn="auto" latinLnBrk="0" hangingPunct="1">
              <a:lnSpc>
                <a:spcPct val="120000"/>
              </a:lnSpc>
              <a:spcAft>
                <a:spcPts val="30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charset="0"/>
              </a:rPr>
              <a:t>Some progress to date includes:</a:t>
            </a:r>
          </a:p>
          <a:p>
            <a:pPr marL="447675" lvl="1" indent="-184150">
              <a:lnSpc>
                <a:spcPct val="120000"/>
              </a:lnSpc>
              <a:spcAft>
                <a:spcPts val="300"/>
              </a:spcAft>
              <a:buFont typeface="Courier New" panose="02070309020205020404" pitchFamily="49" charset="0"/>
              <a:buChar char="o"/>
              <a:defRPr/>
            </a:pPr>
            <a:r>
              <a:rPr lang="en-US" sz="1400" b="1" dirty="0">
                <a:solidFill>
                  <a:srgbClr val="003896"/>
                </a:solidFill>
                <a:latin typeface="Gill Sans MT" panose="020B0502020104020203" pitchFamily="34" charset="0"/>
              </a:rPr>
              <a:t>Successful deployment of 50MW load limiting </a:t>
            </a:r>
            <a:r>
              <a:rPr lang="en-US" sz="1400" dirty="0">
                <a:solidFill>
                  <a:srgbClr val="003896"/>
                </a:solidFill>
                <a:latin typeface="Gill Sans MT" panose="020B0502020104020203" pitchFamily="34" charset="0"/>
              </a:rPr>
              <a:t>through </a:t>
            </a:r>
            <a:r>
              <a:rPr lang="en-US" sz="1400" b="1" dirty="0">
                <a:solidFill>
                  <a:srgbClr val="003896"/>
                </a:solidFill>
                <a:latin typeface="Gill Sans MT" panose="020B0502020104020203" pitchFamily="34" charset="0"/>
              </a:rPr>
              <a:t>smart meters</a:t>
            </a:r>
            <a:r>
              <a:rPr lang="en-US" sz="1400" dirty="0">
                <a:solidFill>
                  <a:srgbClr val="003896"/>
                </a:solidFill>
                <a:latin typeface="Gill Sans MT" panose="020B0502020104020203" pitchFamily="34" charset="0"/>
              </a:rPr>
              <a:t> and to achieve </a:t>
            </a:r>
            <a:r>
              <a:rPr lang="en-US" sz="1400" b="1" dirty="0">
                <a:solidFill>
                  <a:srgbClr val="003896"/>
                </a:solidFill>
                <a:latin typeface="Gill Sans MT" panose="020B0502020104020203" pitchFamily="34" charset="0"/>
              </a:rPr>
              <a:t>+ 150MW within the 2024 winter period </a:t>
            </a:r>
          </a:p>
          <a:p>
            <a:pPr marL="447675" marR="0" lvl="1" indent="-184150" algn="l" defTabSz="914400" rtl="0" eaLnBrk="1" fontAlgn="auto" latinLnBrk="0" hangingPunct="1">
              <a:lnSpc>
                <a:spcPct val="120000"/>
              </a:lnSpc>
              <a:spcAft>
                <a:spcPts val="300"/>
              </a:spcAft>
              <a:buClrTx/>
              <a:buSzTx/>
              <a:buFont typeface="Courier New" panose="02070309020205020404" pitchFamily="49" charset="0"/>
              <a:buChar char="o"/>
              <a:tabLst/>
              <a:defRPr/>
            </a:pPr>
            <a:r>
              <a:rPr kumimoji="0" lang="en-US" sz="14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An </a:t>
            </a:r>
            <a:r>
              <a:rPr kumimoji="0" lang="en-US" sz="1400" b="1" i="0" u="none" strike="noStrike" kern="1200" cap="none" spc="0" normalizeH="0" baseline="0" noProof="0" dirty="0" err="1">
                <a:ln>
                  <a:noFill/>
                </a:ln>
                <a:solidFill>
                  <a:srgbClr val="003896"/>
                </a:solidFill>
                <a:effectLst/>
                <a:uLnTx/>
                <a:uFillTx/>
                <a:latin typeface="Gill Sans MT" panose="020B0502020104020203" pitchFamily="34" charset="0"/>
                <a:ea typeface="+mn-ea"/>
                <a:cs typeface="+mn-cs"/>
              </a:rPr>
              <a:t>incentivised</a:t>
            </a:r>
            <a:r>
              <a:rPr kumimoji="0" lang="en-US" sz="14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 demand management </a:t>
            </a:r>
            <a:r>
              <a:rPr kumimoji="0" lang="en-US" sz="1400" b="1" i="0" u="none" strike="noStrike" kern="1200" cap="none" spc="0" normalizeH="0" baseline="0" noProof="0" dirty="0" err="1">
                <a:ln>
                  <a:noFill/>
                </a:ln>
                <a:solidFill>
                  <a:srgbClr val="003896"/>
                </a:solidFill>
                <a:effectLst/>
                <a:uLnTx/>
                <a:uFillTx/>
                <a:latin typeface="Gill Sans MT" panose="020B0502020104020203" pitchFamily="34" charset="0"/>
                <a:ea typeface="+mn-ea"/>
                <a:cs typeface="+mn-cs"/>
              </a:rPr>
              <a:t>programme</a:t>
            </a:r>
            <a:r>
              <a:rPr kumimoji="0" lang="en-US" sz="14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 </a:t>
            </a:r>
            <a:r>
              <a:rPr kumimoji="0" lang="en-US" sz="14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launched</a:t>
            </a:r>
            <a:r>
              <a:rPr kumimoji="0" lang="en-US" sz="14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 April ’23 - R3m/MW for load management and R0.41c/kWh </a:t>
            </a:r>
            <a:r>
              <a:rPr lang="en-US" sz="1400" dirty="0">
                <a:solidFill>
                  <a:srgbClr val="003896"/>
                </a:solidFill>
                <a:latin typeface="Gill Sans MT" panose="020B0502020104020203" pitchFamily="34" charset="0"/>
              </a:rPr>
              <a:t>for energy efficiency</a:t>
            </a:r>
            <a:endParaRPr kumimoji="0" lang="en-US" sz="14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endParaRPr>
          </a:p>
          <a:p>
            <a:pPr marL="444500" indent="-177800">
              <a:lnSpc>
                <a:spcPct val="120000"/>
              </a:lnSpc>
              <a:spcAft>
                <a:spcPts val="300"/>
              </a:spcAft>
              <a:buFont typeface="Courier New" panose="02070309020205020404" pitchFamily="49" charset="0"/>
              <a:buChar char="o"/>
              <a:defRPr/>
            </a:pPr>
            <a:r>
              <a:rPr kumimoji="0" lang="en-US" sz="140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Deployment of </a:t>
            </a:r>
            <a:r>
              <a:rPr kumimoji="0" lang="en-US" sz="14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Eskom Energy Efficiency </a:t>
            </a:r>
            <a:r>
              <a:rPr kumimoji="0" lang="en-US" sz="1400" b="1" i="0" u="none" strike="noStrike" kern="1200" cap="none" spc="0" normalizeH="0" baseline="0" noProof="0" dirty="0" err="1">
                <a:ln>
                  <a:noFill/>
                </a:ln>
                <a:solidFill>
                  <a:srgbClr val="003896"/>
                </a:solidFill>
                <a:effectLst/>
                <a:uLnTx/>
                <a:uFillTx/>
                <a:latin typeface="Gill Sans MT" panose="020B0502020104020203" pitchFamily="34" charset="0"/>
                <a:ea typeface="+mn-ea"/>
                <a:cs typeface="+mn-cs"/>
              </a:rPr>
              <a:t>Programmes</a:t>
            </a:r>
            <a:r>
              <a:rPr kumimoji="0" lang="en-US" sz="14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 </a:t>
            </a:r>
            <a:r>
              <a:rPr kumimoji="0" lang="en-US" sz="14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and </a:t>
            </a:r>
            <a:r>
              <a:rPr kumimoji="0" lang="en-US" sz="14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Power Alerts </a:t>
            </a:r>
            <a:r>
              <a:rPr kumimoji="0" lang="en-US" sz="14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driving </a:t>
            </a:r>
            <a:r>
              <a:rPr kumimoji="0" lang="en-US" sz="1400" b="0" i="0" u="none" strike="noStrike" kern="1200" cap="none" spc="0" normalizeH="0" baseline="0" noProof="0" dirty="0" err="1">
                <a:ln>
                  <a:noFill/>
                </a:ln>
                <a:solidFill>
                  <a:srgbClr val="003896"/>
                </a:solidFill>
                <a:effectLst/>
                <a:uLnTx/>
                <a:uFillTx/>
                <a:latin typeface="Gill Sans MT" panose="020B0502020104020203" pitchFamily="34" charset="0"/>
                <a:ea typeface="+mn-ea"/>
                <a:cs typeface="+mn-cs"/>
              </a:rPr>
              <a:t>behaviour</a:t>
            </a:r>
            <a:r>
              <a:rPr kumimoji="0" lang="en-US" sz="14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 change</a:t>
            </a:r>
          </a:p>
          <a:p>
            <a:pPr marL="285750" indent="-285750">
              <a:lnSpc>
                <a:spcPct val="120000"/>
              </a:lnSpc>
              <a:spcAft>
                <a:spcPts val="300"/>
              </a:spcAft>
              <a:buFont typeface="Arial" panose="020B0604020202020204" pitchFamily="34" charset="0"/>
              <a:buChar char="•"/>
              <a:defRPr/>
            </a:pPr>
            <a:r>
              <a:rPr lang="en-US" sz="1400" dirty="0">
                <a:solidFill>
                  <a:srgbClr val="003896"/>
                </a:solidFill>
                <a:latin typeface="Gill Sans MT" panose="020B0502020104020203" pitchFamily="34" charset="0"/>
                <a:cs typeface="Arial" charset="0"/>
              </a:rPr>
              <a:t>Working together with municipalities to address </a:t>
            </a:r>
            <a:r>
              <a:rPr lang="en-US" sz="1400" b="1" dirty="0">
                <a:solidFill>
                  <a:srgbClr val="003896"/>
                </a:solidFill>
                <a:latin typeface="Gill Sans MT" panose="020B0502020104020203" pitchFamily="34" charset="0"/>
                <a:cs typeface="Arial" charset="0"/>
              </a:rPr>
              <a:t>ongoing infrastructure theft, vandalism and overloading – over 1000 isolated/ failed transformers</a:t>
            </a:r>
            <a:r>
              <a:rPr lang="en-US" sz="1400" dirty="0">
                <a:solidFill>
                  <a:srgbClr val="003896"/>
                </a:solidFill>
                <a:latin typeface="Gill Sans MT" panose="020B0502020104020203" pitchFamily="34" charset="0"/>
                <a:cs typeface="Arial" charset="0"/>
              </a:rPr>
              <a:t> throughout the country.</a:t>
            </a:r>
            <a:endParaRPr lang="en-ZA" sz="1400" dirty="0">
              <a:solidFill>
                <a:srgbClr val="003896"/>
              </a:solidFill>
              <a:latin typeface="Gill Sans MT" panose="020B0502020104020203" pitchFamily="34" charset="0"/>
              <a:cs typeface="Arial" charset="0"/>
            </a:endParaRPr>
          </a:p>
        </p:txBody>
      </p:sp>
      <p:cxnSp>
        <p:nvCxnSpPr>
          <p:cNvPr id="60" name="Straight Connector 59">
            <a:extLst>
              <a:ext uri="{FF2B5EF4-FFF2-40B4-BE49-F238E27FC236}">
                <a16:creationId xmlns:a16="http://schemas.microsoft.com/office/drawing/2014/main" id="{7C96258D-9051-C686-CD84-010AD91B9119}"/>
              </a:ext>
            </a:extLst>
          </p:cNvPr>
          <p:cNvCxnSpPr/>
          <p:nvPr>
            <p:custDataLst>
              <p:tags r:id="rId2"/>
            </p:custDataLst>
          </p:nvPr>
        </p:nvCxnSpPr>
        <p:spPr bwMode="auto">
          <a:xfrm>
            <a:off x="1338263" y="3875088"/>
            <a:ext cx="10477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3FA65B68-FACC-EC91-A5F6-98911B5ABA8A}"/>
              </a:ext>
            </a:extLst>
          </p:cNvPr>
          <p:cNvCxnSpPr/>
          <p:nvPr>
            <p:custDataLst>
              <p:tags r:id="rId3"/>
            </p:custDataLst>
          </p:nvPr>
        </p:nvCxnSpPr>
        <p:spPr bwMode="auto">
          <a:xfrm>
            <a:off x="3086100" y="3681413"/>
            <a:ext cx="10477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1B7AA084-BFF4-8855-D3A9-7D23788A0AE6}"/>
              </a:ext>
            </a:extLst>
          </p:cNvPr>
          <p:cNvCxnSpPr/>
          <p:nvPr>
            <p:custDataLst>
              <p:tags r:id="rId4"/>
            </p:custDataLst>
          </p:nvPr>
        </p:nvCxnSpPr>
        <p:spPr bwMode="auto">
          <a:xfrm>
            <a:off x="4832350" y="2822575"/>
            <a:ext cx="10477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1" name="Straight Connector 220">
            <a:extLst>
              <a:ext uri="{FF2B5EF4-FFF2-40B4-BE49-F238E27FC236}">
                <a16:creationId xmlns:a16="http://schemas.microsoft.com/office/drawing/2014/main" id="{879003E3-AC60-DC9C-ED5D-2C55971E4E91}"/>
              </a:ext>
            </a:extLst>
          </p:cNvPr>
          <p:cNvCxnSpPr/>
          <p:nvPr>
            <p:custDataLst>
              <p:tags r:id="rId5"/>
            </p:custDataLst>
          </p:nvPr>
        </p:nvCxnSpPr>
        <p:spPr bwMode="auto">
          <a:xfrm>
            <a:off x="6580188" y="1727200"/>
            <a:ext cx="10477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5" name="Chart 4">
            <a:extLst>
              <a:ext uri="{FF2B5EF4-FFF2-40B4-BE49-F238E27FC236}">
                <a16:creationId xmlns:a16="http://schemas.microsoft.com/office/drawing/2014/main" id="{2A1181FE-E241-EAB9-40D8-99E4E352EE54}"/>
              </a:ext>
            </a:extLst>
          </p:cNvPr>
          <p:cNvGraphicFramePr/>
          <p:nvPr>
            <p:custDataLst>
              <p:tags r:id="rId6"/>
            </p:custDataLst>
            <p:extLst>
              <p:ext uri="{D42A27DB-BD31-4B8C-83A1-F6EECF244321}">
                <p14:modId xmlns:p14="http://schemas.microsoft.com/office/powerpoint/2010/main" val="140177830"/>
              </p:ext>
            </p:extLst>
          </p:nvPr>
        </p:nvGraphicFramePr>
        <p:xfrm>
          <a:off x="31750" y="1320800"/>
          <a:ext cx="8902700" cy="2881313"/>
        </p:xfrm>
        <a:graphic>
          <a:graphicData uri="http://schemas.openxmlformats.org/drawingml/2006/chart">
            <c:chart xmlns:c="http://schemas.openxmlformats.org/drawingml/2006/chart" xmlns:r="http://schemas.openxmlformats.org/officeDocument/2006/relationships" r:id="rId16"/>
          </a:graphicData>
        </a:graphic>
      </p:graphicFrame>
      <p:sp>
        <p:nvSpPr>
          <p:cNvPr id="7" name="Text Placeholder 2">
            <a:extLst>
              <a:ext uri="{FF2B5EF4-FFF2-40B4-BE49-F238E27FC236}">
                <a16:creationId xmlns:a16="http://schemas.microsoft.com/office/drawing/2014/main" id="{A708B59E-7CCA-433C-3DAE-FEE22914BDDE}"/>
              </a:ext>
            </a:extLst>
          </p:cNvPr>
          <p:cNvSpPr>
            <a:spLocks noGrp="1"/>
          </p:cNvSpPr>
          <p:nvPr>
            <p:custDataLst>
              <p:tags r:id="rId7"/>
            </p:custDataLst>
          </p:nvPr>
        </p:nvSpPr>
        <p:spPr bwMode="auto">
          <a:xfrm>
            <a:off x="420688" y="3970338"/>
            <a:ext cx="1133475" cy="177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034DD203-E57C-4A58-95A5-9723548CFAEF}" type="datetime'''E''''n''''er''''''''''''g''''y'' Effi''''''c''i''ency'''">
              <a:rPr kumimoji="0" lang="en-GB" altLang="en-US" sz="1300" b="0" i="0" u="none" strike="noStrike" kern="1200" cap="none" spc="0" normalizeH="0" baseline="0" noProof="0" smtClean="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Energy Efficiency</a:t>
            </a:fld>
            <a:endParaRPr kumimoji="0" lang="en-GB" sz="1300" b="0" i="0" u="none" strike="noStrike" kern="1200" cap="none" spc="0" normalizeH="0" baseline="0" noProof="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sp>
        <p:nvSpPr>
          <p:cNvPr id="69" name="Text Placeholder 2">
            <a:extLst>
              <a:ext uri="{FF2B5EF4-FFF2-40B4-BE49-F238E27FC236}">
                <a16:creationId xmlns:a16="http://schemas.microsoft.com/office/drawing/2014/main" id="{51085DEF-EF5F-9474-3B55-300B5DC7722A}"/>
              </a:ext>
            </a:extLst>
          </p:cNvPr>
          <p:cNvSpPr>
            <a:spLocks noGrp="1"/>
          </p:cNvSpPr>
          <p:nvPr>
            <p:custDataLst>
              <p:tags r:id="rId8"/>
            </p:custDataLst>
          </p:nvPr>
        </p:nvSpPr>
        <p:spPr bwMode="auto">
          <a:xfrm>
            <a:off x="2120900" y="3970338"/>
            <a:ext cx="1228725" cy="177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8E6CE10C-5457-4069-919A-7A0F30EDC843}" type="datetime'Loa''d'''''''' M''a''''''''''''''''n''''ag''e''''''men''t'''">
              <a:rPr kumimoji="0" lang="en-GB" altLang="en-US" sz="1300" b="0" i="0" u="none" strike="noStrike" kern="1200" cap="none" spc="0" normalizeH="0" baseline="0" noProof="0" smtClean="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Load Management</a:t>
            </a:fld>
            <a:endParaRPr kumimoji="0" lang="en-GB" sz="1300" b="0" i="0" u="none" strike="noStrike" kern="1200" cap="none" spc="0" normalizeH="0" baseline="0" noProof="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sp>
        <p:nvSpPr>
          <p:cNvPr id="86" name="Text Placeholder 2">
            <a:extLst>
              <a:ext uri="{FF2B5EF4-FFF2-40B4-BE49-F238E27FC236}">
                <a16:creationId xmlns:a16="http://schemas.microsoft.com/office/drawing/2014/main" id="{818A8F6C-264B-3C68-4E4B-CFE336038658}"/>
              </a:ext>
            </a:extLst>
          </p:cNvPr>
          <p:cNvSpPr>
            <a:spLocks noGrp="1"/>
          </p:cNvSpPr>
          <p:nvPr>
            <p:custDataLst>
              <p:tags r:id="rId9"/>
            </p:custDataLst>
          </p:nvPr>
        </p:nvSpPr>
        <p:spPr bwMode="auto">
          <a:xfrm>
            <a:off x="4051300" y="3970338"/>
            <a:ext cx="865188" cy="177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D6A484D3-F60A-4438-8F29-0753E3678219}" type="datetime'L''''''''o''a''d ''''''''''''l''im''''''i''t''''i''ng'''''''">
              <a:rPr kumimoji="0" lang="en-GB" altLang="en-US" sz="1300" b="0" i="0" u="none" strike="noStrike" kern="1200" cap="none" spc="0" normalizeH="0" baseline="0" noProof="0" smtClean="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Load limiting</a:t>
            </a:fld>
            <a:endParaRPr kumimoji="0" lang="en-GB" sz="1300" b="0" i="0" u="none" strike="noStrike" kern="1200" cap="none" spc="0" normalizeH="0" baseline="0" noProof="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sp>
        <p:nvSpPr>
          <p:cNvPr id="11" name="Text Placeholder 2">
            <a:extLst>
              <a:ext uri="{FF2B5EF4-FFF2-40B4-BE49-F238E27FC236}">
                <a16:creationId xmlns:a16="http://schemas.microsoft.com/office/drawing/2014/main" id="{2DC71995-59F0-5706-23BD-EC916FA29EDD}"/>
              </a:ext>
            </a:extLst>
          </p:cNvPr>
          <p:cNvSpPr>
            <a:spLocks noGrp="1"/>
          </p:cNvSpPr>
          <p:nvPr>
            <p:custDataLst>
              <p:tags r:id="rId10"/>
            </p:custDataLst>
          </p:nvPr>
        </p:nvSpPr>
        <p:spPr bwMode="auto">
          <a:xfrm>
            <a:off x="5368925" y="3970338"/>
            <a:ext cx="1720850" cy="3556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C0C416FC-2815-46E7-9211-6F55DECD31C7}" type="datetime'Addi''''tional'' Supp''lementa''l Deman''d Respon''''se (SDR)'">
              <a:rPr lang="en-GB" altLang="en-US" sz="1300" smtClean="0">
                <a:latin typeface="Gill Sans MT" panose="020B0502020104020203" pitchFamily="34" charset="0"/>
                <a:cs typeface="+mn-cs"/>
              </a:rPr>
              <a:pPr marL="0" lvl="0" indent="0" algn="ctr">
                <a:spcBef>
                  <a:spcPct val="0"/>
                </a:spcBef>
                <a:spcAft>
                  <a:spcPct val="0"/>
                </a:spcAft>
                <a:buNone/>
                <a:defRPr/>
              </a:pPr>
              <a:t>Additional Supplemental Demand Response (SDR)</a:t>
            </a:fld>
            <a:endParaRPr kumimoji="0" lang="en-GB" sz="1300" b="0" i="0" strike="noStrike" kern="1200" cap="none" spc="0" normalizeH="0" baseline="0" noProof="0">
              <a:ln>
                <a:noFill/>
              </a:ln>
              <a:effectLst/>
              <a:uLnTx/>
              <a:uFillTx/>
              <a:latin typeface="Gill Sans MT" panose="020B0502020104020203" pitchFamily="34" charset="0"/>
              <a:cs typeface="+mn-cs"/>
              <a:sym typeface="Gill Sans MT" panose="020B0502020104020203" pitchFamily="34" charset="0"/>
            </a:endParaRPr>
          </a:p>
        </p:txBody>
      </p:sp>
      <p:sp>
        <p:nvSpPr>
          <p:cNvPr id="199" name="Text Placeholder 2">
            <a:extLst>
              <a:ext uri="{FF2B5EF4-FFF2-40B4-BE49-F238E27FC236}">
                <a16:creationId xmlns:a16="http://schemas.microsoft.com/office/drawing/2014/main" id="{78746ADA-5C4E-55F5-6668-AC80940C8520}"/>
              </a:ext>
            </a:extLst>
          </p:cNvPr>
          <p:cNvSpPr>
            <a:spLocks noGrp="1"/>
          </p:cNvSpPr>
          <p:nvPr>
            <p:custDataLst>
              <p:tags r:id="rId11"/>
            </p:custDataLst>
          </p:nvPr>
        </p:nvSpPr>
        <p:spPr bwMode="auto">
          <a:xfrm>
            <a:off x="7239000" y="3970338"/>
            <a:ext cx="1476375" cy="3556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58BA6EA-2878-46A3-92F6-77058F649A85}" type="datetime'Tot''al'' a''''dditi''onal DSM'' ''in 2024 ''winter perio''d'">
              <a:rPr lang="en-US" altLang="en-US" sz="1300" smtClean="0">
                <a:latin typeface="Gill Sans MT" panose="020B0502020104020203" pitchFamily="34" charset="0"/>
                <a:cs typeface="+mn-cs"/>
              </a:rPr>
              <a:pPr marL="0" lvl="0" indent="0" algn="ctr">
                <a:spcBef>
                  <a:spcPct val="0"/>
                </a:spcBef>
                <a:spcAft>
                  <a:spcPct val="0"/>
                </a:spcAft>
                <a:buNone/>
              </a:pPr>
              <a:t>Total additional DSM in 2024 winter period</a:t>
            </a:fld>
            <a:endParaRPr kumimoji="0" lang="en-GB" sz="1300" b="0" i="0" strike="noStrike" kern="1200" cap="none" spc="0" normalizeH="0" baseline="0" noProof="0">
              <a:ln>
                <a:noFill/>
              </a:ln>
              <a:effectLst/>
              <a:uLnTx/>
              <a:uFillTx/>
              <a:latin typeface="Gill Sans MT" panose="020B0502020104020203" pitchFamily="34" charset="0"/>
              <a:cs typeface="+mn-cs"/>
              <a:sym typeface="Gill Sans MT" panose="020B0502020104020203" pitchFamily="34" charset="0"/>
            </a:endParaRPr>
          </a:p>
        </p:txBody>
      </p:sp>
      <p:sp>
        <p:nvSpPr>
          <p:cNvPr id="84" name="Rectangle 83">
            <a:extLst>
              <a:ext uri="{FF2B5EF4-FFF2-40B4-BE49-F238E27FC236}">
                <a16:creationId xmlns:a16="http://schemas.microsoft.com/office/drawing/2014/main" id="{1F656E9A-627B-0E67-8B0A-CABD513C5CE2}"/>
              </a:ext>
            </a:extLst>
          </p:cNvPr>
          <p:cNvSpPr/>
          <p:nvPr/>
        </p:nvSpPr>
        <p:spPr>
          <a:xfrm>
            <a:off x="9068192" y="1402815"/>
            <a:ext cx="3024896" cy="29441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85750" indent="-285750">
              <a:spcBef>
                <a:spcPts val="300"/>
              </a:spcBef>
              <a:buFont typeface="Arial" panose="020B0604020202020204" pitchFamily="34" charset="0"/>
              <a:buChar char="•"/>
            </a:pPr>
            <a:r>
              <a:rPr lang="en-ZA" sz="1400">
                <a:solidFill>
                  <a:schemeClr val="tx1"/>
                </a:solidFill>
                <a:latin typeface="Gill Sans MT" panose="020B0502020104020203" pitchFamily="34" charset="0"/>
              </a:rPr>
              <a:t>Beyond the winter outlook, Distribution will be driving initiatives worth 2282MW in the next 12 – 18 months, which include:</a:t>
            </a:r>
          </a:p>
          <a:p>
            <a:pPr marL="742950" lvl="1" indent="-285750">
              <a:spcBef>
                <a:spcPts val="300"/>
              </a:spcBef>
              <a:buFont typeface="Courier New" panose="02070309020205020404" pitchFamily="49" charset="0"/>
              <a:buChar char="o"/>
            </a:pPr>
            <a:r>
              <a:rPr lang="en-ZA" sz="1400">
                <a:solidFill>
                  <a:schemeClr val="tx1"/>
                </a:solidFill>
                <a:latin typeface="Gill Sans MT" panose="020B0502020104020203" pitchFamily="34" charset="0"/>
              </a:rPr>
              <a:t>Residential load management from Metros (432 MW)</a:t>
            </a:r>
          </a:p>
          <a:p>
            <a:pPr marL="742950" lvl="1" indent="-285750">
              <a:spcBef>
                <a:spcPts val="300"/>
              </a:spcBef>
              <a:buFont typeface="Courier New" panose="02070309020205020404" pitchFamily="49" charset="0"/>
              <a:buChar char="o"/>
            </a:pPr>
            <a:r>
              <a:rPr lang="en-ZA" sz="1400">
                <a:solidFill>
                  <a:schemeClr val="tx1"/>
                </a:solidFill>
                <a:latin typeface="Gill Sans MT" panose="020B0502020104020203" pitchFamily="34" charset="0"/>
              </a:rPr>
              <a:t>Load Limiting (1850 MW)</a:t>
            </a:r>
          </a:p>
        </p:txBody>
      </p:sp>
      <p:sp>
        <p:nvSpPr>
          <p:cNvPr id="3" name="Slide Number Placeholder 5">
            <a:extLst>
              <a:ext uri="{FF2B5EF4-FFF2-40B4-BE49-F238E27FC236}">
                <a16:creationId xmlns:a16="http://schemas.microsoft.com/office/drawing/2014/main" id="{3390E272-5902-AFBF-40BC-B2F708478F01}"/>
              </a:ext>
            </a:extLst>
          </p:cNvPr>
          <p:cNvSpPr txBox="1">
            <a:spLocks/>
          </p:cNvSpPr>
          <p:nvPr/>
        </p:nvSpPr>
        <p:spPr>
          <a:xfrm>
            <a:off x="11082735" y="6500915"/>
            <a:ext cx="970756" cy="436203"/>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6B1497D-D85C-49F0-B0C9-9C5FED4EAE9E}" type="slidenum">
              <a:rPr lang="en-ZA" smtClean="0">
                <a:solidFill>
                  <a:srgbClr val="003896">
                    <a:tint val="75000"/>
                  </a:srgbClr>
                </a:solidFill>
                <a:latin typeface="Gill Sans MT" panose="020B0502020104020203" pitchFamily="34" charset="0"/>
              </a:rPr>
              <a:pPr>
                <a:defRPr/>
              </a:pPr>
              <a:t>16</a:t>
            </a:fld>
            <a:endParaRPr lang="en-ZA">
              <a:solidFill>
                <a:srgbClr val="003896">
                  <a:tint val="75000"/>
                </a:srgbClr>
              </a:solidFill>
              <a:latin typeface="Gill Sans MT" panose="020B0502020104020203" pitchFamily="34" charset="0"/>
            </a:endParaRPr>
          </a:p>
        </p:txBody>
      </p:sp>
    </p:spTree>
    <p:extLst>
      <p:ext uri="{BB962C8B-B14F-4D97-AF65-F5344CB8AC3E}">
        <p14:creationId xmlns:p14="http://schemas.microsoft.com/office/powerpoint/2010/main" val="1928342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DE96FEA5-2D44-34AC-5F3F-8B7904DC97C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15" name="Object 14" hidden="1">
                        <a:extLst>
                          <a:ext uri="{FF2B5EF4-FFF2-40B4-BE49-F238E27FC236}">
                            <a16:creationId xmlns:a16="http://schemas.microsoft.com/office/drawing/2014/main" id="{DE96FEA5-2D44-34AC-5F3F-8B7904DC97C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ED2BC69-AFD1-C196-8A7C-8C08B36DCE5C}"/>
              </a:ext>
            </a:extLst>
          </p:cNvPr>
          <p:cNvSpPr>
            <a:spLocks noGrp="1"/>
          </p:cNvSpPr>
          <p:nvPr>
            <p:ph type="title"/>
          </p:nvPr>
        </p:nvSpPr>
        <p:spPr>
          <a:xfrm>
            <a:off x="24573" y="145707"/>
            <a:ext cx="10187939" cy="666000"/>
          </a:xfrm>
        </p:spPr>
        <p:txBody>
          <a:bodyPr vert="horz"/>
          <a:lstStyle/>
          <a:p>
            <a:r>
              <a:rPr lang="en-GB" dirty="0">
                <a:latin typeface="Gill Sans MT" panose="020B0502020104020203" pitchFamily="34" charset="0"/>
              </a:rPr>
              <a:t>In addition to demand reduction, Eskom is also focusing on five additional initiatives to relieve pressure on the electricity system</a:t>
            </a:r>
          </a:p>
        </p:txBody>
      </p:sp>
      <p:cxnSp>
        <p:nvCxnSpPr>
          <p:cNvPr id="23" name="Straight Connector 22">
            <a:extLst>
              <a:ext uri="{FF2B5EF4-FFF2-40B4-BE49-F238E27FC236}">
                <a16:creationId xmlns:a16="http://schemas.microsoft.com/office/drawing/2014/main" id="{58CADE8B-315D-94C5-9606-4273E5802AA5}"/>
              </a:ext>
            </a:extLst>
          </p:cNvPr>
          <p:cNvCxnSpPr>
            <a:cxnSpLocks/>
          </p:cNvCxnSpPr>
          <p:nvPr/>
        </p:nvCxnSpPr>
        <p:spPr>
          <a:xfrm>
            <a:off x="0" y="143705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CFF752F-A1D0-4D90-716D-FAE0E5DF0D85}"/>
              </a:ext>
            </a:extLst>
          </p:cNvPr>
          <p:cNvSpPr txBox="1"/>
          <p:nvPr/>
        </p:nvSpPr>
        <p:spPr>
          <a:xfrm>
            <a:off x="0" y="1094049"/>
            <a:ext cx="9873458" cy="3910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700" b="1" i="0" u="none" strike="noStrike" kern="1200" cap="none" spc="0" normalizeH="0" baseline="0" noProof="0">
                <a:ln>
                  <a:noFill/>
                </a:ln>
                <a:solidFill>
                  <a:srgbClr val="003896"/>
                </a:solidFill>
                <a:effectLst/>
                <a:uLnTx/>
                <a:uFillTx/>
                <a:latin typeface="Gill Sans MT" panose="020B0502020104020203" pitchFamily="34" charset="0"/>
                <a:ea typeface="+mn-ea"/>
                <a:cs typeface="Arial"/>
              </a:rPr>
              <a:t>Initiative</a:t>
            </a:r>
          </a:p>
        </p:txBody>
      </p:sp>
      <p:sp>
        <p:nvSpPr>
          <p:cNvPr id="16" name="TextBox 15">
            <a:extLst>
              <a:ext uri="{FF2B5EF4-FFF2-40B4-BE49-F238E27FC236}">
                <a16:creationId xmlns:a16="http://schemas.microsoft.com/office/drawing/2014/main" id="{89D0895E-CA92-9E9F-5A73-EEC1E5C3FB4E}"/>
              </a:ext>
            </a:extLst>
          </p:cNvPr>
          <p:cNvSpPr txBox="1"/>
          <p:nvPr/>
        </p:nvSpPr>
        <p:spPr>
          <a:xfrm>
            <a:off x="2552700" y="1086484"/>
            <a:ext cx="6324600" cy="3910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7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a:rPr>
              <a:t>Description</a:t>
            </a:r>
          </a:p>
        </p:txBody>
      </p:sp>
      <p:grpSp>
        <p:nvGrpSpPr>
          <p:cNvPr id="8" name="Group 7">
            <a:extLst>
              <a:ext uri="{FF2B5EF4-FFF2-40B4-BE49-F238E27FC236}">
                <a16:creationId xmlns:a16="http://schemas.microsoft.com/office/drawing/2014/main" id="{FE3CCECC-EF05-304D-6EE3-B5842FE18EE3}"/>
              </a:ext>
            </a:extLst>
          </p:cNvPr>
          <p:cNvGrpSpPr/>
          <p:nvPr/>
        </p:nvGrpSpPr>
        <p:grpSpPr>
          <a:xfrm>
            <a:off x="0" y="1504188"/>
            <a:ext cx="11918022" cy="1482575"/>
            <a:chOff x="0" y="1750277"/>
            <a:chExt cx="11918022" cy="1341906"/>
          </a:xfrm>
        </p:grpSpPr>
        <p:sp>
          <p:nvSpPr>
            <p:cNvPr id="4" name="Rectangle 3">
              <a:extLst>
                <a:ext uri="{FF2B5EF4-FFF2-40B4-BE49-F238E27FC236}">
                  <a16:creationId xmlns:a16="http://schemas.microsoft.com/office/drawing/2014/main" id="{5E9D8DF5-DE0D-9DFC-5A07-D1120F0DB154}"/>
                </a:ext>
              </a:extLst>
            </p:cNvPr>
            <p:cNvSpPr/>
            <p:nvPr/>
          </p:nvSpPr>
          <p:spPr>
            <a:xfrm>
              <a:off x="0" y="1750277"/>
              <a:ext cx="2552700" cy="13023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Small Scale Embedded Generation (SSEG)</a:t>
              </a:r>
            </a:p>
          </p:txBody>
        </p:sp>
        <p:sp>
          <p:nvSpPr>
            <p:cNvPr id="18" name="TextBox 17">
              <a:extLst>
                <a:ext uri="{FF2B5EF4-FFF2-40B4-BE49-F238E27FC236}">
                  <a16:creationId xmlns:a16="http://schemas.microsoft.com/office/drawing/2014/main" id="{1108747F-63AD-39A7-EB74-100EA8D8E705}"/>
                </a:ext>
              </a:extLst>
            </p:cNvPr>
            <p:cNvSpPr txBox="1"/>
            <p:nvPr/>
          </p:nvSpPr>
          <p:spPr>
            <a:xfrm>
              <a:off x="2552700" y="1750277"/>
              <a:ext cx="9365322" cy="1341906"/>
            </a:xfrm>
            <a:prstGeom prst="rect">
              <a:avLst/>
            </a:prstGeom>
            <a:noFill/>
          </p:spPr>
          <p:txBody>
            <a:bodyPr wrap="square" rtlCol="0">
              <a:spAutoFit/>
            </a:bodyPr>
            <a:lstStyle/>
            <a:p>
              <a:pPr marL="285750" marR="0" lvl="1" indent="-285750" algn="l" defTabSz="914400" rtl="0" eaLnBrk="1" fontAlgn="auto" latinLnBrk="0" hangingPunct="1">
                <a:lnSpc>
                  <a:spcPct val="90000"/>
                </a:lnSpc>
                <a:spcBef>
                  <a:spcPct val="0"/>
                </a:spcBef>
                <a:spcAft>
                  <a:spcPts val="1200"/>
                </a:spcAft>
                <a:buClrTx/>
                <a:buSzTx/>
                <a:buFont typeface="Arial" panose="020B0604020202020204" pitchFamily="34" charset="0"/>
                <a:buChar char="•"/>
                <a:tabLst/>
                <a:defRPr/>
              </a:pPr>
              <a:r>
                <a:rPr kumimoji="0" lang="en-ZA" sz="1700" b="0" i="0" u="none" strike="noStrike" kern="1200" cap="none" spc="0" normalizeH="0" baseline="0" noProof="0" dirty="0">
                  <a:ln>
                    <a:noFill/>
                  </a:ln>
                  <a:effectLst/>
                  <a:uLnTx/>
                  <a:uFillTx/>
                  <a:latin typeface="Gill Sans MT" panose="020B0502020104020203" pitchFamily="34" charset="0"/>
                  <a:ea typeface="+mn-ea"/>
                  <a:cs typeface="+mn-cs"/>
                </a:rPr>
                <a:t>Incentivising customers to export excess energy and receive a credit to add energy to the grid</a:t>
              </a:r>
            </a:p>
            <a:p>
              <a:pPr marL="285750" marR="0" lvl="1" indent="-285750" algn="l" defTabSz="914400" rtl="0" eaLnBrk="1" fontAlgn="auto" latinLnBrk="0" hangingPunct="1">
                <a:lnSpc>
                  <a:spcPct val="90000"/>
                </a:lnSpc>
                <a:spcBef>
                  <a:spcPct val="0"/>
                </a:spcBef>
                <a:spcAft>
                  <a:spcPts val="1200"/>
                </a:spcAft>
                <a:buClrTx/>
                <a:buSzTx/>
                <a:buFont typeface="Arial" panose="020B0604020202020204" pitchFamily="34" charset="0"/>
                <a:buChar char="•"/>
                <a:tabLst/>
                <a:defRPr/>
              </a:pPr>
              <a:r>
                <a:rPr kumimoji="0" lang="en-ZA" sz="1700" b="0" i="0" u="none" strike="noStrike" kern="1200" cap="none" spc="0" normalizeH="0" baseline="0" noProof="0" dirty="0">
                  <a:ln>
                    <a:noFill/>
                  </a:ln>
                  <a:effectLst/>
                  <a:uLnTx/>
                  <a:uFillTx/>
                  <a:latin typeface="Gill Sans MT" panose="020B0502020104020203" pitchFamily="34" charset="0"/>
                  <a:ea typeface="+mn-ea"/>
                  <a:cs typeface="+mn-cs"/>
                </a:rPr>
                <a:t>Efforts being undertaken to encourage customers to make safe inverter installations by registering with the utility - </a:t>
              </a:r>
              <a:r>
                <a:rPr kumimoji="0" lang="en-US" sz="1700" b="0" i="0" u="none" strike="noStrike" kern="1200" cap="none" spc="0" normalizeH="0" baseline="0" noProof="0" dirty="0">
                  <a:ln>
                    <a:noFill/>
                  </a:ln>
                  <a:effectLst/>
                  <a:uLnTx/>
                  <a:uFillTx/>
                  <a:latin typeface="Gill Sans MT" panose="020B0502020104020203" pitchFamily="34" charset="0"/>
                  <a:ea typeface="+mn-ea"/>
                  <a:cs typeface="+mn-cs"/>
                </a:rPr>
                <a:t>429 systems with an equivalent capacity of 254 MW has been </a:t>
              </a:r>
              <a:r>
                <a:rPr kumimoji="0" lang="en-US" sz="1700" b="0" i="0" u="none" strike="noStrike" kern="1200" cap="none" spc="0" normalizeH="0" baseline="0" noProof="0" dirty="0" err="1">
                  <a:ln>
                    <a:noFill/>
                  </a:ln>
                  <a:effectLst/>
                  <a:uLnTx/>
                  <a:uFillTx/>
                  <a:latin typeface="Gill Sans MT" panose="020B0502020104020203" pitchFamily="34" charset="0"/>
                  <a:ea typeface="+mn-ea"/>
                  <a:cs typeface="+mn-cs"/>
                </a:rPr>
                <a:t>authorised</a:t>
              </a:r>
              <a:r>
                <a:rPr kumimoji="0" lang="en-US" sz="1700" b="0" i="0" u="none" strike="noStrike" kern="1200" cap="none" spc="0" normalizeH="0" baseline="0" noProof="0" dirty="0">
                  <a:ln>
                    <a:noFill/>
                  </a:ln>
                  <a:effectLst/>
                  <a:uLnTx/>
                  <a:uFillTx/>
                  <a:latin typeface="Gill Sans MT" panose="020B0502020104020203" pitchFamily="34" charset="0"/>
                  <a:ea typeface="+mn-ea"/>
                  <a:cs typeface="+mn-cs"/>
                </a:rPr>
                <a:t> to date</a:t>
              </a:r>
              <a:endParaRPr kumimoji="0" lang="en-ZA" sz="1700" b="0" i="0" u="none" strike="noStrike" kern="1200" cap="none" spc="0" normalizeH="0" baseline="0" noProof="0" dirty="0">
                <a:ln>
                  <a:noFill/>
                </a:ln>
                <a:effectLst/>
                <a:uLnTx/>
                <a:uFillTx/>
                <a:latin typeface="Gill Sans MT" panose="020B0502020104020203" pitchFamily="34" charset="0"/>
                <a:ea typeface="+mn-ea"/>
                <a:cs typeface="+mn-cs"/>
              </a:endParaRPr>
            </a:p>
            <a:p>
              <a:pPr marL="285750" marR="0" lvl="1" indent="-285750" algn="l" defTabSz="914400" rtl="0" eaLnBrk="1" fontAlgn="auto" latinLnBrk="0" hangingPunct="1">
                <a:lnSpc>
                  <a:spcPct val="90000"/>
                </a:lnSpc>
                <a:spcBef>
                  <a:spcPct val="0"/>
                </a:spcBef>
                <a:spcAft>
                  <a:spcPts val="1200"/>
                </a:spcAft>
                <a:buClrTx/>
                <a:buSzTx/>
                <a:buFont typeface="Arial" panose="020B0604020202020204" pitchFamily="34" charset="0"/>
                <a:buChar char="•"/>
                <a:tabLst/>
                <a:defRPr/>
              </a:pPr>
              <a:r>
                <a:rPr kumimoji="0" lang="en-ZA" sz="1700" i="0" u="none" strike="noStrike" kern="1200" cap="none" spc="0" normalizeH="0" baseline="0" noProof="0" dirty="0">
                  <a:ln>
                    <a:noFill/>
                  </a:ln>
                  <a:effectLst/>
                  <a:uLnTx/>
                  <a:uFillTx/>
                  <a:latin typeface="Gill Sans MT" panose="020B0502020104020203" pitchFamily="34" charset="0"/>
                  <a:ea typeface="+mn-ea"/>
                  <a:cs typeface="+mn-cs"/>
                </a:rPr>
                <a:t>Battery energy storage commissioned </a:t>
              </a:r>
              <a:r>
                <a:rPr kumimoji="0" lang="en-ZA" sz="1700" b="0" i="0" u="none" strike="noStrike" kern="1200" cap="none" spc="0" normalizeH="0" baseline="0" noProof="0" dirty="0">
                  <a:ln>
                    <a:noFill/>
                  </a:ln>
                  <a:effectLst/>
                  <a:uLnTx/>
                  <a:uFillTx/>
                  <a:latin typeface="Gill Sans MT" panose="020B0502020104020203" pitchFamily="34" charset="0"/>
                  <a:ea typeface="+mn-ea"/>
                  <a:cs typeface="+mn-cs"/>
                </a:rPr>
                <a:t>with another 5 under construction and 2 in procurement</a:t>
              </a:r>
            </a:p>
          </p:txBody>
        </p:sp>
      </p:grpSp>
      <p:grpSp>
        <p:nvGrpSpPr>
          <p:cNvPr id="12" name="Group 11">
            <a:extLst>
              <a:ext uri="{FF2B5EF4-FFF2-40B4-BE49-F238E27FC236}">
                <a16:creationId xmlns:a16="http://schemas.microsoft.com/office/drawing/2014/main" id="{515FE385-ED84-3EE2-0B8E-1F6650A38C57}"/>
              </a:ext>
            </a:extLst>
          </p:cNvPr>
          <p:cNvGrpSpPr/>
          <p:nvPr/>
        </p:nvGrpSpPr>
        <p:grpSpPr>
          <a:xfrm>
            <a:off x="0" y="5618510"/>
            <a:ext cx="12077700" cy="882404"/>
            <a:chOff x="0" y="5183462"/>
            <a:chExt cx="12077700" cy="798680"/>
          </a:xfrm>
        </p:grpSpPr>
        <p:sp>
          <p:nvSpPr>
            <p:cNvPr id="9" name="Rectangle 8">
              <a:extLst>
                <a:ext uri="{FF2B5EF4-FFF2-40B4-BE49-F238E27FC236}">
                  <a16:creationId xmlns:a16="http://schemas.microsoft.com/office/drawing/2014/main" id="{EA27A914-6E24-0A4F-109E-A7C58034A5F6}"/>
                </a:ext>
              </a:extLst>
            </p:cNvPr>
            <p:cNvSpPr/>
            <p:nvPr/>
          </p:nvSpPr>
          <p:spPr>
            <a:xfrm>
              <a:off x="0" y="5183463"/>
              <a:ext cx="2552700" cy="7571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ZA" sz="17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Community </a:t>
              </a:r>
            </a:p>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ZA" sz="17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Co-ops</a:t>
              </a:r>
              <a:endParaRPr kumimoji="0" lang="en-GB" sz="17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endParaRPr>
            </a:p>
          </p:txBody>
        </p:sp>
        <p:sp>
          <p:nvSpPr>
            <p:cNvPr id="19" name="TextBox 18">
              <a:extLst>
                <a:ext uri="{FF2B5EF4-FFF2-40B4-BE49-F238E27FC236}">
                  <a16:creationId xmlns:a16="http://schemas.microsoft.com/office/drawing/2014/main" id="{AA7E6B62-D8C7-BC2E-F9E6-EF435CE4720F}"/>
                </a:ext>
              </a:extLst>
            </p:cNvPr>
            <p:cNvSpPr txBox="1"/>
            <p:nvPr/>
          </p:nvSpPr>
          <p:spPr>
            <a:xfrm>
              <a:off x="2552700" y="5183462"/>
              <a:ext cx="9525000" cy="798680"/>
            </a:xfrm>
            <a:prstGeom prst="rect">
              <a:avLst/>
            </a:prstGeom>
            <a:noFill/>
          </p:spPr>
          <p:txBody>
            <a:bodyPr wrap="square" rtlCol="0">
              <a:spAutoFit/>
            </a:bodyPr>
            <a:lstStyle/>
            <a:p>
              <a:pPr marL="285750" marR="0" lvl="1" indent="-285750" algn="l" defTabSz="9144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700" b="0" i="0" u="none" strike="noStrike" kern="1200" cap="none" spc="0" normalizeH="0" baseline="0" noProof="0">
                  <a:ln>
                    <a:noFill/>
                  </a:ln>
                  <a:solidFill>
                    <a:srgbClr val="003896"/>
                  </a:solidFill>
                  <a:effectLst/>
                  <a:uLnTx/>
                  <a:uFillTx/>
                  <a:latin typeface="Gill Sans MT" panose="020B0502020104020203" pitchFamily="34" charset="0"/>
                  <a:ea typeface="+mn-ea"/>
                  <a:cs typeface="+mn-cs"/>
                </a:rPr>
                <a:t>Driving collaborative partnerships with various communities in all the provinces to manage their electricity supply and infrastructure with the aim of reducing electricity theft and vandalism, providing further relief to the system</a:t>
              </a:r>
              <a:endParaRPr kumimoji="0" lang="en-ZA" sz="1700" b="1" i="0" u="none" strike="noStrike" kern="1200" cap="none" spc="0" normalizeH="0" baseline="0" noProof="0">
                <a:ln>
                  <a:noFill/>
                </a:ln>
                <a:solidFill>
                  <a:srgbClr val="003896"/>
                </a:solidFill>
                <a:effectLst/>
                <a:uLnTx/>
                <a:uFillTx/>
                <a:latin typeface="Gill Sans MT" panose="020B0502020104020203" pitchFamily="34" charset="0"/>
                <a:ea typeface="+mn-ea"/>
                <a:cs typeface="Arial"/>
              </a:endParaRPr>
            </a:p>
          </p:txBody>
        </p:sp>
      </p:grpSp>
      <p:grpSp>
        <p:nvGrpSpPr>
          <p:cNvPr id="11" name="Group 10">
            <a:extLst>
              <a:ext uri="{FF2B5EF4-FFF2-40B4-BE49-F238E27FC236}">
                <a16:creationId xmlns:a16="http://schemas.microsoft.com/office/drawing/2014/main" id="{1A73E9AD-8CB3-D743-FBF1-847C05C64C57}"/>
              </a:ext>
            </a:extLst>
          </p:cNvPr>
          <p:cNvGrpSpPr/>
          <p:nvPr/>
        </p:nvGrpSpPr>
        <p:grpSpPr>
          <a:xfrm>
            <a:off x="0" y="4861964"/>
            <a:ext cx="12077700" cy="622273"/>
            <a:chOff x="0" y="4541601"/>
            <a:chExt cx="12077700" cy="563231"/>
          </a:xfrm>
        </p:grpSpPr>
        <p:sp>
          <p:nvSpPr>
            <p:cNvPr id="7" name="Rectangle 6">
              <a:extLst>
                <a:ext uri="{FF2B5EF4-FFF2-40B4-BE49-F238E27FC236}">
                  <a16:creationId xmlns:a16="http://schemas.microsoft.com/office/drawing/2014/main" id="{54ED60F4-297F-1C53-4DC3-1398706D0AB2}"/>
                </a:ext>
              </a:extLst>
            </p:cNvPr>
            <p:cNvSpPr/>
            <p:nvPr/>
          </p:nvSpPr>
          <p:spPr>
            <a:xfrm>
              <a:off x="0" y="4583603"/>
              <a:ext cx="2552700" cy="4775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ZA" sz="17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Standard Offer</a:t>
              </a:r>
            </a:p>
          </p:txBody>
        </p:sp>
        <p:sp>
          <p:nvSpPr>
            <p:cNvPr id="20" name="TextBox 19">
              <a:extLst>
                <a:ext uri="{FF2B5EF4-FFF2-40B4-BE49-F238E27FC236}">
                  <a16:creationId xmlns:a16="http://schemas.microsoft.com/office/drawing/2014/main" id="{65951624-0654-4ECE-A354-7AF6127E0541}"/>
                </a:ext>
              </a:extLst>
            </p:cNvPr>
            <p:cNvSpPr txBox="1"/>
            <p:nvPr/>
          </p:nvSpPr>
          <p:spPr>
            <a:xfrm>
              <a:off x="2552700" y="4541601"/>
              <a:ext cx="9525000" cy="563231"/>
            </a:xfrm>
            <a:prstGeom prst="rect">
              <a:avLst/>
            </a:prstGeom>
            <a:noFill/>
          </p:spPr>
          <p:txBody>
            <a:bodyPr wrap="square" rtlCol="0">
              <a:spAutoFit/>
            </a:bodyPr>
            <a:lstStyle/>
            <a:p>
              <a:pPr marL="285750" marR="0" lvl="1" indent="-285750" algn="l" defTabSz="9144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700" b="0" i="0" u="none" strike="noStrike" kern="1200" cap="none" spc="0" normalizeH="0" baseline="0" noProof="0" dirty="0">
                  <a:ln>
                    <a:noFill/>
                  </a:ln>
                  <a:effectLst/>
                  <a:uLnTx/>
                  <a:uFillTx/>
                  <a:latin typeface="Gill Sans MT" panose="020B0502020104020203" pitchFamily="34" charset="0"/>
                  <a:ea typeface="+mn-ea"/>
                  <a:cs typeface="+mn-cs"/>
                </a:rPr>
                <a:t>Developed Standard Offer program that allows customers to sell excess energy to Eskom – 1</a:t>
              </a:r>
              <a:r>
                <a:rPr kumimoji="0" lang="en-ZA" sz="1700" b="0" i="0" u="none" strike="noStrike" kern="1200" cap="none" spc="0" normalizeH="0" baseline="0" noProof="0" dirty="0">
                  <a:ln>
                    <a:noFill/>
                  </a:ln>
                  <a:effectLst/>
                  <a:uLnTx/>
                  <a:uFillTx/>
                  <a:latin typeface="Gill Sans MT" panose="020B0502020104020203" pitchFamily="34" charset="0"/>
                  <a:ea typeface="+mn-ea"/>
                  <a:cs typeface="+mn-cs"/>
                </a:rPr>
                <a:t>6 projects with a total capacity </a:t>
              </a:r>
              <a:r>
                <a:rPr lang="en-ZA" sz="1700" dirty="0">
                  <a:latin typeface="Gill Sans MT" panose="020B0502020104020203" pitchFamily="34" charset="0"/>
                </a:rPr>
                <a:t>of 66 MW in the </a:t>
              </a:r>
              <a:r>
                <a:rPr kumimoji="0" lang="en-ZA" sz="1700" b="0" i="0" u="none" strike="noStrike" kern="1200" cap="none" spc="0" normalizeH="0" baseline="0" noProof="0" dirty="0">
                  <a:ln>
                    <a:noFill/>
                  </a:ln>
                  <a:effectLst/>
                  <a:uLnTx/>
                  <a:uFillTx/>
                  <a:latin typeface="Gill Sans MT" panose="020B0502020104020203" pitchFamily="34" charset="0"/>
                  <a:ea typeface="+mn-ea"/>
                  <a:cs typeface="+mn-cs"/>
                </a:rPr>
                <a:t>pipeline</a:t>
              </a:r>
              <a:endParaRPr kumimoji="0" lang="en-ZA" sz="1700" b="1" i="0" u="none" strike="noStrike" kern="1200" cap="none" spc="0" normalizeH="0" baseline="0" noProof="0" dirty="0">
                <a:ln>
                  <a:noFill/>
                </a:ln>
                <a:effectLst/>
                <a:uLnTx/>
                <a:uFillTx/>
                <a:latin typeface="Gill Sans MT" panose="020B0502020104020203" pitchFamily="34" charset="0"/>
                <a:ea typeface="+mn-ea"/>
                <a:cs typeface="Arial"/>
              </a:endParaRPr>
            </a:p>
          </p:txBody>
        </p:sp>
      </p:grpSp>
      <p:grpSp>
        <p:nvGrpSpPr>
          <p:cNvPr id="10" name="Group 9">
            <a:extLst>
              <a:ext uri="{FF2B5EF4-FFF2-40B4-BE49-F238E27FC236}">
                <a16:creationId xmlns:a16="http://schemas.microsoft.com/office/drawing/2014/main" id="{5F504C97-BF1F-09F5-B7A6-2F85827CD65B}"/>
              </a:ext>
            </a:extLst>
          </p:cNvPr>
          <p:cNvGrpSpPr/>
          <p:nvPr/>
        </p:nvGrpSpPr>
        <p:grpSpPr>
          <a:xfrm>
            <a:off x="0" y="4105415"/>
            <a:ext cx="12192000" cy="622273"/>
            <a:chOff x="0" y="3836369"/>
            <a:chExt cx="12192000" cy="563231"/>
          </a:xfrm>
        </p:grpSpPr>
        <p:sp>
          <p:nvSpPr>
            <p:cNvPr id="6" name="Rectangle 5">
              <a:extLst>
                <a:ext uri="{FF2B5EF4-FFF2-40B4-BE49-F238E27FC236}">
                  <a16:creationId xmlns:a16="http://schemas.microsoft.com/office/drawing/2014/main" id="{F386556D-A547-8B79-D121-C0E22B2E8C4D}"/>
                </a:ext>
              </a:extLst>
            </p:cNvPr>
            <p:cNvSpPr/>
            <p:nvPr/>
          </p:nvSpPr>
          <p:spPr>
            <a:xfrm>
              <a:off x="0" y="3856861"/>
              <a:ext cx="2552700" cy="5025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7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Wheeling</a:t>
              </a:r>
              <a:endParaRPr kumimoji="0" lang="en-GB" sz="17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endParaRPr>
            </a:p>
          </p:txBody>
        </p:sp>
        <p:sp>
          <p:nvSpPr>
            <p:cNvPr id="21" name="TextBox 20">
              <a:extLst>
                <a:ext uri="{FF2B5EF4-FFF2-40B4-BE49-F238E27FC236}">
                  <a16:creationId xmlns:a16="http://schemas.microsoft.com/office/drawing/2014/main" id="{21A43B25-1199-D486-1ABC-B4DCF13D5E2D}"/>
                </a:ext>
              </a:extLst>
            </p:cNvPr>
            <p:cNvSpPr txBox="1"/>
            <p:nvPr/>
          </p:nvSpPr>
          <p:spPr>
            <a:xfrm>
              <a:off x="2552700" y="3836369"/>
              <a:ext cx="9639300" cy="563231"/>
            </a:xfrm>
            <a:prstGeom prst="rect">
              <a:avLst/>
            </a:prstGeom>
            <a:noFill/>
          </p:spPr>
          <p:txBody>
            <a:bodyPr wrap="square" rtlCol="0">
              <a:spAutoFit/>
            </a:bodyPr>
            <a:lstStyle/>
            <a:p>
              <a:pPr marL="285750" marR="0" lvl="1" indent="-285750" algn="l" defTabSz="9144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ZA" sz="1700" b="0" i="0" u="none" strike="noStrike" kern="1200" cap="none" spc="0" normalizeH="0" baseline="0" noProof="0" dirty="0">
                  <a:ln>
                    <a:noFill/>
                  </a:ln>
                  <a:effectLst/>
                  <a:uLnTx/>
                  <a:uFillTx/>
                  <a:latin typeface="Gill Sans MT" panose="020B0502020104020203" pitchFamily="34" charset="0"/>
                  <a:ea typeface="+mn-ea"/>
                  <a:cs typeface="+mn-cs"/>
                </a:rPr>
                <a:t>Driving virtual wheeling and traditional wheeling solutions to incentivise establishment of, and investment into generation facilities </a:t>
              </a:r>
              <a:endParaRPr lang="en-ZA" sz="1700" dirty="0">
                <a:latin typeface="Gill Sans MT" panose="020B0502020104020203" pitchFamily="34" charset="0"/>
              </a:endParaRPr>
            </a:p>
          </p:txBody>
        </p:sp>
      </p:grpSp>
      <p:grpSp>
        <p:nvGrpSpPr>
          <p:cNvPr id="13" name="Group 12">
            <a:extLst>
              <a:ext uri="{FF2B5EF4-FFF2-40B4-BE49-F238E27FC236}">
                <a16:creationId xmlns:a16="http://schemas.microsoft.com/office/drawing/2014/main" id="{0C65FD42-A538-D450-A764-5107A6A1711F}"/>
              </a:ext>
            </a:extLst>
          </p:cNvPr>
          <p:cNvGrpSpPr/>
          <p:nvPr/>
        </p:nvGrpSpPr>
        <p:grpSpPr>
          <a:xfrm>
            <a:off x="0" y="3121039"/>
            <a:ext cx="11785600" cy="850100"/>
            <a:chOff x="0" y="2933596"/>
            <a:chExt cx="11785600" cy="769441"/>
          </a:xfrm>
        </p:grpSpPr>
        <p:sp>
          <p:nvSpPr>
            <p:cNvPr id="5" name="Rectangle 4">
              <a:extLst>
                <a:ext uri="{FF2B5EF4-FFF2-40B4-BE49-F238E27FC236}">
                  <a16:creationId xmlns:a16="http://schemas.microsoft.com/office/drawing/2014/main" id="{4EF9B318-6F9D-86BB-AB73-66A3DBEE8699}"/>
                </a:ext>
              </a:extLst>
            </p:cNvPr>
            <p:cNvSpPr/>
            <p:nvPr/>
          </p:nvSpPr>
          <p:spPr>
            <a:xfrm>
              <a:off x="0" y="2933596"/>
              <a:ext cx="2552700" cy="7263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700" b="0" i="0" u="none" strike="noStrike" kern="1200" cap="none" spc="0" normalizeH="0" baseline="0" noProof="0">
                  <a:ln>
                    <a:noFill/>
                  </a:ln>
                  <a:solidFill>
                    <a:srgbClr val="FFFFFF"/>
                  </a:solidFill>
                  <a:effectLst/>
                  <a:uLnTx/>
                  <a:uFillTx/>
                  <a:latin typeface="Gill Sans MT" panose="020B0502020104020203" pitchFamily="34" charset="0"/>
                  <a:ea typeface="+mn-ea"/>
                  <a:cs typeface="+mn-cs"/>
                </a:rPr>
                <a:t>Microgrids</a:t>
              </a:r>
              <a:endParaRPr kumimoji="0" lang="en-GB" sz="1700" b="0" i="0" u="none" strike="noStrike" kern="1200" cap="none" spc="0" normalizeH="0" baseline="0" noProof="0">
                <a:ln>
                  <a:noFill/>
                </a:ln>
                <a:solidFill>
                  <a:srgbClr val="FFFFFF"/>
                </a:solidFill>
                <a:effectLst/>
                <a:uLnTx/>
                <a:uFillTx/>
                <a:latin typeface="Gill Sans MT" panose="020B0502020104020203" pitchFamily="34" charset="0"/>
                <a:ea typeface="+mn-ea"/>
                <a:cs typeface="+mn-cs"/>
              </a:endParaRPr>
            </a:p>
          </p:txBody>
        </p:sp>
        <p:sp>
          <p:nvSpPr>
            <p:cNvPr id="26" name="TextBox 25">
              <a:extLst>
                <a:ext uri="{FF2B5EF4-FFF2-40B4-BE49-F238E27FC236}">
                  <a16:creationId xmlns:a16="http://schemas.microsoft.com/office/drawing/2014/main" id="{026C259C-356D-A245-0BCA-E0E65C65047C}"/>
                </a:ext>
              </a:extLst>
            </p:cNvPr>
            <p:cNvSpPr txBox="1"/>
            <p:nvPr/>
          </p:nvSpPr>
          <p:spPr>
            <a:xfrm>
              <a:off x="2552700" y="2933596"/>
              <a:ext cx="9232900" cy="76944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ZA" sz="1700" b="0" i="0" u="none" strike="noStrike" kern="1200" cap="none" spc="0" normalizeH="0" baseline="0" noProof="0" dirty="0">
                  <a:ln>
                    <a:noFill/>
                  </a:ln>
                  <a:effectLst/>
                  <a:uLnTx/>
                  <a:uFillTx/>
                  <a:latin typeface="Gill Sans MT" panose="020B0502020104020203" pitchFamily="34" charset="0"/>
                  <a:ea typeface="+mn-ea"/>
                  <a:cs typeface="+mn-cs"/>
                </a:rPr>
                <a:t>Deploying microgrids as an alternative to grid-tied solutions, providing further relief to the system</a:t>
              </a:r>
            </a:p>
            <a:p>
              <a:pPr marL="285750" indent="-285750">
                <a:spcAft>
                  <a:spcPts val="1200"/>
                </a:spcAft>
                <a:buFont typeface="Arial" panose="020B0604020202020204" pitchFamily="34" charset="0"/>
                <a:buChar char="•"/>
                <a:defRPr/>
              </a:pPr>
              <a:r>
                <a:rPr kumimoji="0" lang="en-ZA" sz="1700" b="0" i="0" u="none" strike="noStrike" kern="1200" cap="none" spc="0" normalizeH="0" baseline="0" noProof="0" dirty="0">
                  <a:ln>
                    <a:noFill/>
                  </a:ln>
                  <a:effectLst/>
                  <a:uLnTx/>
                  <a:uFillTx/>
                  <a:latin typeface="Gill Sans MT" panose="020B0502020104020203" pitchFamily="34" charset="0"/>
                  <a:ea typeface="+mn-ea"/>
                  <a:cs typeface="+mn-cs"/>
                </a:rPr>
                <a:t>20 microgrids in</a:t>
              </a:r>
              <a:r>
                <a:rPr lang="en-ZA" sz="1700" dirty="0">
                  <a:latin typeface="Gill Sans MT" panose="020B0502020104020203" pitchFamily="34" charset="0"/>
                </a:rPr>
                <a:t>stalled over 2023/4 with a target of </a:t>
              </a:r>
              <a:r>
                <a:rPr kumimoji="0" lang="en-ZA" sz="1700" b="0" i="0" u="none" strike="noStrike" kern="1200" cap="none" spc="0" normalizeH="0" baseline="0" noProof="0" dirty="0">
                  <a:ln>
                    <a:noFill/>
                  </a:ln>
                  <a:effectLst/>
                  <a:uLnTx/>
                  <a:uFillTx/>
                  <a:latin typeface="Gill Sans MT" panose="020B0502020104020203" pitchFamily="34" charset="0"/>
                  <a:ea typeface="+mn-ea"/>
                  <a:cs typeface="+mn-cs"/>
                </a:rPr>
                <a:t>33 over 2024/5 financial year</a:t>
              </a:r>
            </a:p>
          </p:txBody>
        </p:sp>
      </p:grpSp>
      <p:cxnSp>
        <p:nvCxnSpPr>
          <p:cNvPr id="29" name="Straight Connector 28">
            <a:extLst>
              <a:ext uri="{FF2B5EF4-FFF2-40B4-BE49-F238E27FC236}">
                <a16:creationId xmlns:a16="http://schemas.microsoft.com/office/drawing/2014/main" id="{5B4DF1B1-B409-982E-368A-995DA3080983}"/>
              </a:ext>
            </a:extLst>
          </p:cNvPr>
          <p:cNvCxnSpPr>
            <a:cxnSpLocks/>
          </p:cNvCxnSpPr>
          <p:nvPr/>
        </p:nvCxnSpPr>
        <p:spPr>
          <a:xfrm>
            <a:off x="0" y="3031199"/>
            <a:ext cx="1219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2C38B53-1ABC-FC29-92DF-566C68864F07}"/>
              </a:ext>
            </a:extLst>
          </p:cNvPr>
          <p:cNvCxnSpPr>
            <a:cxnSpLocks/>
          </p:cNvCxnSpPr>
          <p:nvPr/>
        </p:nvCxnSpPr>
        <p:spPr>
          <a:xfrm>
            <a:off x="0" y="4038277"/>
            <a:ext cx="1219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01FCEBE-7239-6D90-DC25-9EC47AAA87F8}"/>
              </a:ext>
            </a:extLst>
          </p:cNvPr>
          <p:cNvCxnSpPr>
            <a:cxnSpLocks/>
          </p:cNvCxnSpPr>
          <p:nvPr/>
        </p:nvCxnSpPr>
        <p:spPr>
          <a:xfrm>
            <a:off x="0" y="4794826"/>
            <a:ext cx="1219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94CFB62-01F4-B062-EED8-9E181F36BF06}"/>
              </a:ext>
            </a:extLst>
          </p:cNvPr>
          <p:cNvCxnSpPr>
            <a:cxnSpLocks/>
          </p:cNvCxnSpPr>
          <p:nvPr/>
        </p:nvCxnSpPr>
        <p:spPr>
          <a:xfrm>
            <a:off x="0" y="5551375"/>
            <a:ext cx="1219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95CC80CE-BA54-3821-54D1-354D066D5CC8}"/>
              </a:ext>
            </a:extLst>
          </p:cNvPr>
          <p:cNvSpPr txBox="1">
            <a:spLocks/>
          </p:cNvSpPr>
          <p:nvPr/>
        </p:nvSpPr>
        <p:spPr>
          <a:xfrm>
            <a:off x="11082735" y="6500915"/>
            <a:ext cx="970756" cy="436203"/>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6B1497D-D85C-49F0-B0C9-9C5FED4EAE9E}" type="slidenum">
              <a:rPr kumimoji="0" lang="en-ZA" sz="1000" b="0" i="0" u="none" strike="noStrike" kern="1200" cap="none" spc="0" normalizeH="0" baseline="0" noProof="0" smtClean="0">
                <a:ln>
                  <a:noFill/>
                </a:ln>
                <a:solidFill>
                  <a:srgbClr val="003896">
                    <a:tint val="75000"/>
                  </a:srgbClr>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ZA" sz="1000" b="0" i="0" u="none" strike="noStrike" kern="1200" cap="none" spc="0" normalizeH="0" baseline="0" noProof="0">
              <a:ln>
                <a:noFill/>
              </a:ln>
              <a:solidFill>
                <a:srgbClr val="003896">
                  <a:tint val="75000"/>
                </a:srgbClr>
              </a:solidFill>
              <a:effectLst/>
              <a:uLnTx/>
              <a:uFillTx/>
              <a:latin typeface="Gill Sans MT" panose="020B0502020104020203" pitchFamily="34" charset="0"/>
              <a:ea typeface="+mn-ea"/>
              <a:cs typeface="Arial" panose="020B0604020202020204" pitchFamily="34" charset="0"/>
            </a:endParaRPr>
          </a:p>
        </p:txBody>
      </p:sp>
      <p:cxnSp>
        <p:nvCxnSpPr>
          <p:cNvPr id="27" name="Straight Connector 26">
            <a:extLst>
              <a:ext uri="{FF2B5EF4-FFF2-40B4-BE49-F238E27FC236}">
                <a16:creationId xmlns:a16="http://schemas.microsoft.com/office/drawing/2014/main" id="{4262B2EA-1D58-4802-6E09-8FA979C79950}"/>
              </a:ext>
            </a:extLst>
          </p:cNvPr>
          <p:cNvCxnSpPr>
            <a:cxnSpLocks/>
          </p:cNvCxnSpPr>
          <p:nvPr/>
        </p:nvCxnSpPr>
        <p:spPr>
          <a:xfrm>
            <a:off x="0" y="6576997"/>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8396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hink-cell data - do not delete" hidden="1"/>
          <p:cNvGraphicFramePr>
            <a:graphicFrameLocks noChangeAspect="1"/>
          </p:cNvGraphicFramePr>
          <p:nvPr>
            <p:custDataLst>
              <p:tags r:id="rId1"/>
            </p:custDataLst>
            <p:extLst>
              <p:ext uri="{D42A27DB-BD31-4B8C-83A1-F6EECF244321}">
                <p14:modId xmlns:p14="http://schemas.microsoft.com/office/powerpoint/2010/main" val="981077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1" imgH="423" progId="TCLayout.ActiveDocument.1">
                  <p:embed/>
                </p:oleObj>
              </mc:Choice>
              <mc:Fallback>
                <p:oleObj name="think-cell Slide" r:id="rId5" imgW="421" imgH="423" progId="TCLayout.ActiveDocument.1">
                  <p:embed/>
                  <p:pic>
                    <p:nvPicPr>
                      <p:cNvPr id="11" name="think-cell data - do not delete"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3" name="Rectangle 32">
            <a:extLst>
              <a:ext uri="{FF2B5EF4-FFF2-40B4-BE49-F238E27FC236}">
                <a16:creationId xmlns:a16="http://schemas.microsoft.com/office/drawing/2014/main" id="{DBE3B64B-5052-0470-FC03-99D8AA4B1628}"/>
              </a:ext>
            </a:extLst>
          </p:cNvPr>
          <p:cNvSpPr>
            <a:spLocks/>
          </p:cNvSpPr>
          <p:nvPr/>
        </p:nvSpPr>
        <p:spPr>
          <a:xfrm>
            <a:off x="0" y="1346200"/>
            <a:ext cx="12192000" cy="682625"/>
          </a:xfrm>
          <a:prstGeom prst="rect">
            <a:avLst/>
          </a:prstGeom>
          <a:gradFill>
            <a:gsLst>
              <a:gs pos="0">
                <a:srgbClr val="808080">
                  <a:lumMod val="20000"/>
                  <a:lumOff val="80000"/>
                </a:srgbClr>
              </a:gs>
              <a:gs pos="100000">
                <a:srgbClr val="FFFFFF">
                  <a:alpha val="0"/>
                </a:srgbClr>
              </a:gs>
            </a:gsLst>
            <a:lin ang="5400000" scaled="0"/>
          </a:gradFill>
          <a:ln w="9525" cap="flat" cmpd="sng" algn="ctr">
            <a:noFill/>
            <a:prstDash val="solid"/>
          </a:ln>
          <a:effectLst/>
        </p:spPr>
        <p:txBody>
          <a:bodyPr rtlCol="0" anchor="ctr"/>
          <a:lstStyle/>
          <a:p>
            <a:pPr marL="0" marR="0" lvl="0" indent="0" algn="l" defTabSz="914206"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3896"/>
              </a:solidFill>
              <a:effectLst/>
              <a:uLnTx/>
              <a:uFillTx/>
              <a:latin typeface="Gill Sans MT" panose="020B0502020104020203" pitchFamily="34" charset="0"/>
              <a:ea typeface="ＭＳ Ｐゴシック"/>
              <a:cs typeface="Arial"/>
            </a:endParaRPr>
          </a:p>
        </p:txBody>
      </p:sp>
      <p:sp>
        <p:nvSpPr>
          <p:cNvPr id="28" name="Rectangle 27">
            <a:extLst>
              <a:ext uri="{FF2B5EF4-FFF2-40B4-BE49-F238E27FC236}">
                <a16:creationId xmlns:a16="http://schemas.microsoft.com/office/drawing/2014/main" id="{12E39C54-A56F-73AD-9511-79AB9721855F}"/>
              </a:ext>
            </a:extLst>
          </p:cNvPr>
          <p:cNvSpPr/>
          <p:nvPr/>
        </p:nvSpPr>
        <p:spPr>
          <a:xfrm>
            <a:off x="0" y="3927947"/>
            <a:ext cx="12192000" cy="28758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srgbClr val="FFFFFF"/>
              </a:solidFill>
              <a:effectLst/>
              <a:uLnTx/>
              <a:uFillTx/>
              <a:latin typeface="Gill Sans MT" panose="020B0502020104020203" pitchFamily="34" charset="0"/>
              <a:ea typeface="+mn-ea"/>
              <a:cs typeface="+mn-cs"/>
            </a:endParaRPr>
          </a:p>
        </p:txBody>
      </p:sp>
      <p:cxnSp>
        <p:nvCxnSpPr>
          <p:cNvPr id="74" name="Straight Connector 73">
            <a:extLst>
              <a:ext uri="{FF2B5EF4-FFF2-40B4-BE49-F238E27FC236}">
                <a16:creationId xmlns:a16="http://schemas.microsoft.com/office/drawing/2014/main" id="{93273A02-A4B9-4445-810A-7B274EC2DE22}"/>
              </a:ext>
            </a:extLst>
          </p:cNvPr>
          <p:cNvCxnSpPr/>
          <p:nvPr/>
        </p:nvCxnSpPr>
        <p:spPr>
          <a:xfrm>
            <a:off x="0" y="1329853"/>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A3C72DA-0430-F725-A0BD-011092F61B52}"/>
              </a:ext>
            </a:extLst>
          </p:cNvPr>
          <p:cNvCxnSpPr>
            <a:cxnSpLocks/>
          </p:cNvCxnSpPr>
          <p:nvPr/>
        </p:nvCxnSpPr>
        <p:spPr>
          <a:xfrm>
            <a:off x="4681907" y="1461783"/>
            <a:ext cx="0" cy="2340000"/>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4A774387-F19E-A827-89B0-7BA5C5FD8B8B}"/>
              </a:ext>
            </a:extLst>
          </p:cNvPr>
          <p:cNvGrpSpPr/>
          <p:nvPr/>
        </p:nvGrpSpPr>
        <p:grpSpPr>
          <a:xfrm>
            <a:off x="4509673" y="2346307"/>
            <a:ext cx="375818" cy="374517"/>
            <a:chOff x="3046225" y="6086368"/>
            <a:chExt cx="365760" cy="365760"/>
          </a:xfrm>
        </p:grpSpPr>
        <p:sp>
          <p:nvSpPr>
            <p:cNvPr id="45" name="Oval 44">
              <a:extLst>
                <a:ext uri="{FF2B5EF4-FFF2-40B4-BE49-F238E27FC236}">
                  <a16:creationId xmlns:a16="http://schemas.microsoft.com/office/drawing/2014/main" id="{60E9334A-8709-5605-0FD2-FA4E6B1F97F0}"/>
                </a:ext>
              </a:extLst>
            </p:cNvPr>
            <p:cNvSpPr/>
            <p:nvPr/>
          </p:nvSpPr>
          <p:spPr bwMode="gray">
            <a:xfrm>
              <a:off x="3046225" y="6086368"/>
              <a:ext cx="365760" cy="365760"/>
            </a:xfrm>
            <a:prstGeom prst="ellipse">
              <a:avLst/>
            </a:prstGeom>
            <a:solidFill>
              <a:srgbClr val="FFFFFF"/>
            </a:solidFill>
            <a:ln w="19050" cap="flat" cmpd="sng" algn="ctr">
              <a:solidFill>
                <a:srgbClr val="808080"/>
              </a:solidFill>
              <a:prstDash val="solid"/>
            </a:ln>
            <a:effectLst/>
          </p:spPr>
          <p:txBody>
            <a:bodyPr rtlCol="0" anchor="ctr"/>
            <a:lstStyle/>
            <a:p>
              <a:pPr marL="0" marR="0" lvl="0" indent="0" algn="ctr" defTabSz="932369"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Gill Sans MT" panose="020B0502020104020203" pitchFamily="34" charset="0"/>
                <a:ea typeface="ＭＳ Ｐゴシック"/>
                <a:cs typeface="Arial"/>
              </a:endParaRPr>
            </a:p>
          </p:txBody>
        </p:sp>
        <p:grpSp>
          <p:nvGrpSpPr>
            <p:cNvPr id="49" name="Group 48">
              <a:extLst>
                <a:ext uri="{FF2B5EF4-FFF2-40B4-BE49-F238E27FC236}">
                  <a16:creationId xmlns:a16="http://schemas.microsoft.com/office/drawing/2014/main" id="{41B361C9-ACF5-4D67-6218-E8F6D9A11451}"/>
                </a:ext>
              </a:extLst>
            </p:cNvPr>
            <p:cNvGrpSpPr/>
            <p:nvPr>
              <p:custDataLst>
                <p:tags r:id="rId2"/>
              </p:custDataLst>
            </p:nvPr>
          </p:nvGrpSpPr>
          <p:grpSpPr bwMode="gray">
            <a:xfrm>
              <a:off x="3083904" y="6174885"/>
              <a:ext cx="256411" cy="188721"/>
              <a:chOff x="5660402" y="4692723"/>
              <a:chExt cx="378904" cy="495782"/>
            </a:xfrm>
          </p:grpSpPr>
          <p:sp>
            <p:nvSpPr>
              <p:cNvPr id="50" name="Chevron 34">
                <a:extLst>
                  <a:ext uri="{FF2B5EF4-FFF2-40B4-BE49-F238E27FC236}">
                    <a16:creationId xmlns:a16="http://schemas.microsoft.com/office/drawing/2014/main" id="{8D7795A1-BA5C-1DE5-C059-36E54B4A24FA}"/>
                  </a:ext>
                </a:extLst>
              </p:cNvPr>
              <p:cNvSpPr/>
              <p:nvPr/>
            </p:nvSpPr>
            <p:spPr bwMode="gray">
              <a:xfrm>
                <a:off x="5660402" y="4742621"/>
                <a:ext cx="192023" cy="395985"/>
              </a:xfrm>
              <a:prstGeom prst="chevron">
                <a:avLst>
                  <a:gd name="adj" fmla="val 37528"/>
                </a:avLst>
              </a:prstGeom>
              <a:solidFill>
                <a:srgbClr val="7F9BCA"/>
              </a:solidFill>
              <a:ln w="9525" cap="flat" cmpd="sng" algn="ctr">
                <a:solidFill>
                  <a:srgbClr val="FFFFFF"/>
                </a:solidFill>
                <a:prstDash val="solid"/>
              </a:ln>
              <a:effectLst/>
            </p:spPr>
            <p:txBody>
              <a:bodyPr rtlCol="0" anchor="ctr"/>
              <a:lstStyle/>
              <a:p>
                <a:pPr marL="0" marR="0" lvl="0" indent="0" algn="ctr" defTabSz="932369"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Gill Sans MT" panose="020B0502020104020203" pitchFamily="34" charset="0"/>
                  <a:ea typeface="ＭＳ Ｐゴシック"/>
                  <a:cs typeface="Arial"/>
                </a:endParaRPr>
              </a:p>
            </p:txBody>
          </p:sp>
          <p:sp>
            <p:nvSpPr>
              <p:cNvPr id="51" name="Chevron 35">
                <a:extLst>
                  <a:ext uri="{FF2B5EF4-FFF2-40B4-BE49-F238E27FC236}">
                    <a16:creationId xmlns:a16="http://schemas.microsoft.com/office/drawing/2014/main" id="{D275939E-7C49-61A6-DF44-5BE746D08067}"/>
                  </a:ext>
                </a:extLst>
              </p:cNvPr>
              <p:cNvSpPr/>
              <p:nvPr/>
            </p:nvSpPr>
            <p:spPr bwMode="gray">
              <a:xfrm>
                <a:off x="5798889" y="4692723"/>
                <a:ext cx="240417" cy="495782"/>
              </a:xfrm>
              <a:prstGeom prst="chevron">
                <a:avLst>
                  <a:gd name="adj" fmla="val 37528"/>
                </a:avLst>
              </a:prstGeom>
              <a:solidFill>
                <a:srgbClr val="003896"/>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32369"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Gill Sans MT" panose="020B0502020104020203" pitchFamily="34" charset="0"/>
                  <a:ea typeface="ＭＳ Ｐゴシック"/>
                  <a:cs typeface="Arial"/>
                </a:endParaRPr>
              </a:p>
            </p:txBody>
          </p:sp>
        </p:grpSp>
      </p:grpSp>
      <p:sp>
        <p:nvSpPr>
          <p:cNvPr id="37" name="TextBox 36">
            <a:extLst>
              <a:ext uri="{FF2B5EF4-FFF2-40B4-BE49-F238E27FC236}">
                <a16:creationId xmlns:a16="http://schemas.microsoft.com/office/drawing/2014/main" id="{CED6494B-CC9C-2422-AB2C-0F88DEC30F2C}"/>
              </a:ext>
            </a:extLst>
          </p:cNvPr>
          <p:cNvSpPr txBox="1"/>
          <p:nvPr/>
        </p:nvSpPr>
        <p:spPr>
          <a:xfrm>
            <a:off x="47486" y="1087217"/>
            <a:ext cx="173970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FFFFFF">
                  <a:lumMod val="50000"/>
                </a:srgbClr>
              </a:buClr>
              <a:buSzTx/>
              <a:buFontTx/>
              <a:buNone/>
              <a:tabLst/>
              <a:defRPr/>
            </a:pPr>
            <a:r>
              <a:rPr kumimoji="0" lang="en-ZA" sz="12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Election Preparations</a:t>
            </a:r>
            <a:endParaRPr kumimoji="0" lang="en-ZA" sz="1200" b="1" i="0" u="none" strike="noStrike" kern="1200" cap="none" spc="0" normalizeH="0" baseline="30000" noProof="0" dirty="0">
              <a:ln>
                <a:noFill/>
              </a:ln>
              <a:solidFill>
                <a:srgbClr val="003896"/>
              </a:solidFill>
              <a:effectLst/>
              <a:uLnTx/>
              <a:uFillTx/>
              <a:latin typeface="Gill Sans MT" panose="020B0502020104020203" pitchFamily="34" charset="0"/>
              <a:ea typeface="+mn-ea"/>
              <a:cs typeface="+mn-cs"/>
            </a:endParaRPr>
          </a:p>
        </p:txBody>
      </p:sp>
      <p:sp>
        <p:nvSpPr>
          <p:cNvPr id="19" name="Title 18">
            <a:extLst>
              <a:ext uri="{FF2B5EF4-FFF2-40B4-BE49-F238E27FC236}">
                <a16:creationId xmlns:a16="http://schemas.microsoft.com/office/drawing/2014/main" id="{1195F254-96BB-B597-B338-C63E89C811AF}"/>
              </a:ext>
            </a:extLst>
          </p:cNvPr>
          <p:cNvSpPr>
            <a:spLocks noGrp="1"/>
          </p:cNvSpPr>
          <p:nvPr>
            <p:ph type="title"/>
          </p:nvPr>
        </p:nvSpPr>
        <p:spPr>
          <a:xfrm>
            <a:off x="225382" y="166441"/>
            <a:ext cx="9511777" cy="666000"/>
          </a:xfrm>
        </p:spPr>
        <p:txBody>
          <a:bodyPr vert="horz"/>
          <a:lstStyle/>
          <a:p>
            <a:r>
              <a:rPr lang="en-US" dirty="0">
                <a:latin typeface="Gill Sans MT" panose="020B0502020104020203" pitchFamily="34" charset="0"/>
              </a:rPr>
              <a:t>Eskom is working with the IEC to ensure that adequate plans are in place to ensure electricity supply</a:t>
            </a:r>
            <a:endParaRPr lang="en-ZA" dirty="0">
              <a:latin typeface="Gill Sans MT" panose="020B0502020104020203" pitchFamily="34" charset="0"/>
            </a:endParaRPr>
          </a:p>
        </p:txBody>
      </p:sp>
      <p:sp>
        <p:nvSpPr>
          <p:cNvPr id="6" name="TextBox 5">
            <a:extLst>
              <a:ext uri="{FF2B5EF4-FFF2-40B4-BE49-F238E27FC236}">
                <a16:creationId xmlns:a16="http://schemas.microsoft.com/office/drawing/2014/main" id="{AB0A12B0-1806-B3B3-2623-39A8B45CC2FC}"/>
              </a:ext>
            </a:extLst>
          </p:cNvPr>
          <p:cNvSpPr txBox="1"/>
          <p:nvPr/>
        </p:nvSpPr>
        <p:spPr>
          <a:xfrm>
            <a:off x="4848143" y="1351170"/>
            <a:ext cx="7380678" cy="235449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300" b="1" i="0" u="none" strike="noStrike" kern="1200" cap="none" spc="0" normalizeH="0" baseline="0" noProof="0" dirty="0">
                <a:ln>
                  <a:noFill/>
                </a:ln>
                <a:solidFill>
                  <a:srgbClr val="83725B"/>
                </a:solidFill>
                <a:effectLst/>
                <a:uLnTx/>
                <a:uFillTx/>
                <a:latin typeface="Gill Sans MT" panose="020B0502020104020203" pitchFamily="34" charset="0"/>
                <a:ea typeface="+mn-ea"/>
                <a:cs typeface="+mn-cs"/>
              </a:rPr>
              <a:t>Outages and Maintenance</a:t>
            </a:r>
          </a:p>
          <a:p>
            <a:pPr marL="541338" marR="0" lvl="1" indent="-285750" algn="l" defTabSz="9144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GB" sz="13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Unplanned outages affecting voting stations will be escalated and prioritised in terms of dispatching.</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en-US" sz="1300" b="1" i="0" u="none" strike="noStrike" kern="1200" cap="none" spc="0" normalizeH="0" baseline="0" noProof="0" dirty="0">
                <a:ln>
                  <a:noFill/>
                </a:ln>
                <a:solidFill>
                  <a:srgbClr val="83725B"/>
                </a:solidFill>
                <a:effectLst/>
                <a:uLnTx/>
                <a:uFillTx/>
                <a:latin typeface="Gill Sans MT" panose="020B0502020104020203" pitchFamily="34" charset="0"/>
                <a:ea typeface="+mn-ea"/>
                <a:cs typeface="+mn-cs"/>
              </a:rPr>
              <a:t>Emergency Response Structures will be activated when necessary</a:t>
            </a:r>
          </a:p>
          <a:p>
            <a:pPr marL="541338" marR="0" lvl="1" indent="-285750" algn="l" defTabSz="9144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altLang="en-US" sz="13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Provincial Joint Command Centre's (PJCC’s).</a:t>
            </a:r>
          </a:p>
          <a:p>
            <a:pPr marL="541338" marR="0" lvl="1" indent="-285750" algn="l" defTabSz="9144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altLang="en-US" sz="13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Distribution Tactical Command Centre.</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en-US" sz="1300" b="1" i="0" u="none" strike="noStrike" kern="1200" cap="none" spc="0" normalizeH="0" baseline="0" noProof="0" dirty="0">
                <a:ln>
                  <a:noFill/>
                </a:ln>
                <a:solidFill>
                  <a:srgbClr val="83725B"/>
                </a:solidFill>
                <a:effectLst/>
                <a:uLnTx/>
                <a:uFillTx/>
                <a:latin typeface="Gill Sans MT" panose="020B0502020104020203" pitchFamily="34" charset="0"/>
                <a:ea typeface="+mn-ea"/>
                <a:cs typeface="+mn-cs"/>
              </a:rPr>
              <a:t>Situational awareness structures </a:t>
            </a:r>
            <a:r>
              <a:rPr kumimoji="0" lang="en-GB" sz="1300" b="1" i="0" u="none" strike="noStrike" kern="1200" cap="none" spc="0" normalizeH="0" baseline="0" noProof="0" dirty="0">
                <a:ln>
                  <a:noFill/>
                </a:ln>
                <a:solidFill>
                  <a:srgbClr val="83725B"/>
                </a:solidFill>
                <a:effectLst/>
                <a:uLnTx/>
                <a:uFillTx/>
                <a:latin typeface="Gill Sans MT" panose="020B0502020104020203" pitchFamily="34" charset="0"/>
                <a:ea typeface="+mn-ea"/>
                <a:cs typeface="+mn-cs"/>
              </a:rPr>
              <a:t>and Eskom’s presence at IEC results centres </a:t>
            </a:r>
          </a:p>
          <a:p>
            <a:pPr marL="541338" marR="0" lvl="1" indent="-285750" algn="l" defTabSz="9144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sz="13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Situational awareness structures at Provincial and National levels will be activated during election period  to </a:t>
            </a:r>
            <a:r>
              <a:rPr kumimoji="0" lang="en-GB" altLang="en-US" sz="13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provide information to stakeholders in relation to total systems capacity and continuity of supply  at the voting stations</a:t>
            </a:r>
            <a:endParaRPr kumimoji="0" lang="en-ZA" sz="13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endParaRPr>
          </a:p>
        </p:txBody>
      </p:sp>
      <p:sp>
        <p:nvSpPr>
          <p:cNvPr id="23" name="TextBox 22">
            <a:extLst>
              <a:ext uri="{FF2B5EF4-FFF2-40B4-BE49-F238E27FC236}">
                <a16:creationId xmlns:a16="http://schemas.microsoft.com/office/drawing/2014/main" id="{9F122FC2-E4C3-F6FA-F223-6E638A30552F}"/>
              </a:ext>
            </a:extLst>
          </p:cNvPr>
          <p:cNvSpPr txBox="1"/>
          <p:nvPr/>
        </p:nvSpPr>
        <p:spPr>
          <a:xfrm>
            <a:off x="113570" y="1387905"/>
            <a:ext cx="4396103" cy="2284215"/>
          </a:xfrm>
          <a:prstGeom prst="rect">
            <a:avLst/>
          </a:prstGeom>
          <a:noFill/>
        </p:spPr>
        <p:txBody>
          <a:bodyPr wrap="square">
            <a:spAutoFit/>
          </a:bodyPr>
          <a:lstStyle/>
          <a:p>
            <a:pPr marL="285750" marR="0" lvl="1"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135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Distribution Tactical Command Centre is co-ordinating Distribution preparedness for the elections.</a:t>
            </a:r>
          </a:p>
          <a:p>
            <a:pPr marL="285750" marR="0" lvl="1"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135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Distribution Provincial Elections co-ordinators appointed. </a:t>
            </a:r>
          </a:p>
          <a:p>
            <a:pPr marL="285750" marR="0" lvl="1" indent="-2857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GB" sz="135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Engagements with external stakeholders (National and Provincial IEC) have commenced.</a:t>
            </a:r>
          </a:p>
          <a:p>
            <a:pPr marL="285750" marR="0" lvl="1" indent="-2857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GB" sz="135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Memorandum of understanding between Eskom and IEC concluded and has been signed off from Eskom side.</a:t>
            </a:r>
            <a:endParaRPr kumimoji="0" lang="en-ZA" sz="135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endParaRPr>
          </a:p>
        </p:txBody>
      </p:sp>
      <p:sp>
        <p:nvSpPr>
          <p:cNvPr id="24" name="TextBox 23">
            <a:extLst>
              <a:ext uri="{FF2B5EF4-FFF2-40B4-BE49-F238E27FC236}">
                <a16:creationId xmlns:a16="http://schemas.microsoft.com/office/drawing/2014/main" id="{447CAE4B-1D08-39CE-9221-C05113FA71E4}"/>
              </a:ext>
            </a:extLst>
          </p:cNvPr>
          <p:cNvSpPr txBox="1"/>
          <p:nvPr/>
        </p:nvSpPr>
        <p:spPr>
          <a:xfrm>
            <a:off x="4808135" y="1087217"/>
            <a:ext cx="144302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FFFFFF">
                  <a:lumMod val="50000"/>
                </a:srgbClr>
              </a:buClr>
              <a:buSzTx/>
              <a:buFontTx/>
              <a:buNone/>
              <a:tabLst/>
              <a:defRPr/>
            </a:pPr>
            <a:r>
              <a:rPr kumimoji="0" lang="en-ZA" sz="12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Operational plan </a:t>
            </a:r>
            <a:endParaRPr kumimoji="0" lang="en-ZA" sz="1200" b="1" i="0" u="none" strike="noStrike" kern="1200" cap="none" spc="0" normalizeH="0" baseline="30000" noProof="0" dirty="0">
              <a:ln>
                <a:noFill/>
              </a:ln>
              <a:solidFill>
                <a:srgbClr val="003896"/>
              </a:solidFill>
              <a:effectLst/>
              <a:uLnTx/>
              <a:uFillTx/>
              <a:latin typeface="Gill Sans MT" panose="020B0502020104020203" pitchFamily="34" charset="0"/>
              <a:ea typeface="+mn-ea"/>
              <a:cs typeface="+mn-cs"/>
            </a:endParaRPr>
          </a:p>
        </p:txBody>
      </p:sp>
      <p:pic>
        <p:nvPicPr>
          <p:cNvPr id="27" name="Picture 26">
            <a:extLst>
              <a:ext uri="{FF2B5EF4-FFF2-40B4-BE49-F238E27FC236}">
                <a16:creationId xmlns:a16="http://schemas.microsoft.com/office/drawing/2014/main" id="{A3C8CD99-1C60-0641-086B-E916BCA4247F}"/>
              </a:ext>
            </a:extLst>
          </p:cNvPr>
          <p:cNvPicPr/>
          <p:nvPr/>
        </p:nvPicPr>
        <p:blipFill>
          <a:blip r:embed="rId7">
            <a:alphaModFix amt="70000"/>
            <a:duotone>
              <a:srgbClr val="002E7F">
                <a:shade val="45000"/>
                <a:satMod val="135000"/>
              </a:srgbClr>
              <a:prstClr val="white"/>
            </a:duotone>
          </a:blip>
          <a:stretch>
            <a:fillRect/>
          </a:stretch>
        </p:blipFill>
        <p:spPr>
          <a:xfrm>
            <a:off x="4885491" y="4288209"/>
            <a:ext cx="6779915" cy="2388015"/>
          </a:xfrm>
          <a:prstGeom prst="rect">
            <a:avLst/>
          </a:prstGeom>
          <a:effectLst>
            <a:glow rad="101600">
              <a:srgbClr val="FFFFFF">
                <a:satMod val="175000"/>
                <a:alpha val="40000"/>
              </a:srgbClr>
            </a:glow>
          </a:effectLst>
        </p:spPr>
      </p:pic>
      <p:pic>
        <p:nvPicPr>
          <p:cNvPr id="31" name="Picture 30">
            <a:extLst>
              <a:ext uri="{FF2B5EF4-FFF2-40B4-BE49-F238E27FC236}">
                <a16:creationId xmlns:a16="http://schemas.microsoft.com/office/drawing/2014/main" id="{DF568D56-431F-04EB-097D-B3F281F87E48}"/>
              </a:ext>
            </a:extLst>
          </p:cNvPr>
          <p:cNvPicPr/>
          <p:nvPr/>
        </p:nvPicPr>
        <p:blipFill>
          <a:blip r:embed="rId8"/>
          <a:stretch>
            <a:fillRect/>
          </a:stretch>
        </p:blipFill>
        <p:spPr>
          <a:xfrm>
            <a:off x="181513" y="4293124"/>
            <a:ext cx="4352685" cy="2378187"/>
          </a:xfrm>
          <a:prstGeom prst="rect">
            <a:avLst/>
          </a:prstGeom>
          <a:ln>
            <a:solidFill>
              <a:schemeClr val="accent2"/>
            </a:solidFill>
          </a:ln>
          <a:effectLst>
            <a:outerShdw blurRad="292100" dist="139700" dir="2700000" algn="tl" rotWithShape="0">
              <a:srgbClr val="333333">
                <a:alpha val="65000"/>
              </a:srgbClr>
            </a:outerShdw>
          </a:effectLst>
        </p:spPr>
      </p:pic>
      <p:sp>
        <p:nvSpPr>
          <p:cNvPr id="32" name="TextBox 31">
            <a:extLst>
              <a:ext uri="{FF2B5EF4-FFF2-40B4-BE49-F238E27FC236}">
                <a16:creationId xmlns:a16="http://schemas.microsoft.com/office/drawing/2014/main" id="{D8A2358C-236B-0222-A65B-7921A59A4974}"/>
              </a:ext>
            </a:extLst>
          </p:cNvPr>
          <p:cNvSpPr txBox="1"/>
          <p:nvPr/>
        </p:nvSpPr>
        <p:spPr>
          <a:xfrm>
            <a:off x="47486" y="3949942"/>
            <a:ext cx="5162225"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sng" strike="noStrike" kern="1200" cap="none" spc="0" normalizeH="0" baseline="0" noProof="0" dirty="0">
                <a:ln>
                  <a:noFill/>
                </a:ln>
                <a:solidFill>
                  <a:srgbClr val="003896"/>
                </a:solidFill>
                <a:effectLst/>
                <a:uLnTx/>
                <a:uFillTx/>
                <a:latin typeface="Gill Sans MT" panose="020B0502020104020203" pitchFamily="34" charset="0"/>
                <a:ea typeface="Calibri" panose="020F0502020204030204" pitchFamily="34" charset="0"/>
                <a:cs typeface="+mn-cs"/>
                <a:hlinkClick r:id="rId9">
                  <a:extLst>
                    <a:ext uri="{A12FA001-AC4F-418D-AE19-62706E023703}">
                      <ahyp:hlinkClr xmlns:ahyp="http://schemas.microsoft.com/office/drawing/2018/hyperlinkcolor" val="tx"/>
                    </a:ext>
                  </a:extLst>
                </a:hlinkClick>
              </a:rPr>
              <a:t>Voting Station Dashboard</a:t>
            </a:r>
            <a:r>
              <a:rPr kumimoji="0" lang="en-ZA" sz="1200" b="1" i="0" u="sng" strike="noStrike" kern="1200" cap="none" spc="0" normalizeH="0" baseline="0" noProof="0" dirty="0">
                <a:ln>
                  <a:noFill/>
                </a:ln>
                <a:solidFill>
                  <a:srgbClr val="003896"/>
                </a:solidFill>
                <a:effectLst/>
                <a:uLnTx/>
                <a:uFillTx/>
                <a:latin typeface="Gill Sans MT" panose="020B0502020104020203" pitchFamily="34" charset="0"/>
                <a:ea typeface="Calibri" panose="020F0502020204030204" pitchFamily="34" charset="0"/>
                <a:cs typeface="+mn-cs"/>
              </a:rPr>
              <a:t> Link</a:t>
            </a:r>
            <a:endParaRPr kumimoji="0" lang="en-ZA" sz="12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endParaRPr>
          </a:p>
        </p:txBody>
      </p:sp>
      <p:sp>
        <p:nvSpPr>
          <p:cNvPr id="34" name="TextBox 33">
            <a:extLst>
              <a:ext uri="{FF2B5EF4-FFF2-40B4-BE49-F238E27FC236}">
                <a16:creationId xmlns:a16="http://schemas.microsoft.com/office/drawing/2014/main" id="{7A8B8E4C-9655-935F-2421-FA0A4569D44C}"/>
              </a:ext>
            </a:extLst>
          </p:cNvPr>
          <p:cNvSpPr txBox="1"/>
          <p:nvPr/>
        </p:nvSpPr>
        <p:spPr>
          <a:xfrm>
            <a:off x="4808135" y="3949942"/>
            <a:ext cx="652563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sng" strike="noStrike" kern="1200" cap="none" spc="0" normalizeH="0" baseline="0" noProof="0" dirty="0">
                <a:ln>
                  <a:noFill/>
                </a:ln>
                <a:solidFill>
                  <a:srgbClr val="003896"/>
                </a:solidFill>
                <a:effectLst/>
                <a:uLnTx/>
                <a:uFillTx/>
                <a:latin typeface="Gill Sans MT" panose="020B0502020104020203" pitchFamily="34" charset="0"/>
                <a:ea typeface="+mn-ea"/>
                <a:cs typeface="+mn-cs"/>
              </a:rPr>
              <a:t>Voting Stations Per Province</a:t>
            </a:r>
          </a:p>
        </p:txBody>
      </p:sp>
    </p:spTree>
    <p:extLst>
      <p:ext uri="{BB962C8B-B14F-4D97-AF65-F5344CB8AC3E}">
        <p14:creationId xmlns:p14="http://schemas.microsoft.com/office/powerpoint/2010/main" val="2201453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323313-D761-8630-01AD-41067C706B6C}"/>
              </a:ext>
            </a:extLst>
          </p:cNvPr>
          <p:cNvGraphicFramePr>
            <a:graphicFrameLocks noChangeAspect="1"/>
          </p:cNvGraphicFramePr>
          <p:nvPr>
            <p:custDataLst>
              <p:tags r:id="rId1"/>
            </p:custDataLst>
            <p:extLst>
              <p:ext uri="{D42A27DB-BD31-4B8C-83A1-F6EECF244321}">
                <p14:modId xmlns:p14="http://schemas.microsoft.com/office/powerpoint/2010/main" val="31988653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25" imgH="426" progId="TCLayout.ActiveDocument.1">
                  <p:embed/>
                </p:oleObj>
              </mc:Choice>
              <mc:Fallback>
                <p:oleObj name="think-cell Slide" r:id="rId6" imgW="425" imgH="426" progId="TCLayout.ActiveDocument.1">
                  <p:embed/>
                  <p:pic>
                    <p:nvPicPr>
                      <p:cNvPr id="6" name="Object 5" hidden="1">
                        <a:extLst>
                          <a:ext uri="{FF2B5EF4-FFF2-40B4-BE49-F238E27FC236}">
                            <a16:creationId xmlns:a16="http://schemas.microsoft.com/office/drawing/2014/main" id="{1C323313-D761-8630-01AD-41067C706B6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0559542-4989-8E78-F269-20F14725D7F5}"/>
              </a:ext>
            </a:extLst>
          </p:cNvPr>
          <p:cNvSpPr>
            <a:spLocks noGrp="1"/>
          </p:cNvSpPr>
          <p:nvPr>
            <p:ph type="title"/>
          </p:nvPr>
        </p:nvSpPr>
        <p:spPr>
          <a:xfrm>
            <a:off x="26401" y="144809"/>
            <a:ext cx="9511777" cy="666000"/>
          </a:xfrm>
        </p:spPr>
        <p:txBody>
          <a:bodyPr vert="horz"/>
          <a:lstStyle/>
          <a:p>
            <a:fld id="{8627DCD5-DD9D-4592-8349-6BFD5DA71793}" type="datetime'Agenda'">
              <a:rPr lang="en-GB" altLang="en-US" sz="2200" smtClean="0">
                <a:effectLst/>
                <a:latin typeface="Gill Sans MT" panose="020B0502020104020203" pitchFamily="34" charset="0"/>
              </a:rPr>
              <a:pPr/>
              <a:t>Agenda</a:t>
            </a:fld>
            <a:endParaRPr lang="en-GB" sz="2200">
              <a:latin typeface="Gill Sans MT" panose="020B0502020104020203" pitchFamily="34" charset="0"/>
            </a:endParaRPr>
          </a:p>
        </p:txBody>
      </p:sp>
      <p:sp>
        <p:nvSpPr>
          <p:cNvPr id="17" name="Text Placeholder 2">
            <a:hlinkClick r:id="rId8" action="ppaction://hlinksldjump"/>
            <a:extLst>
              <a:ext uri="{FF2B5EF4-FFF2-40B4-BE49-F238E27FC236}">
                <a16:creationId xmlns:a16="http://schemas.microsoft.com/office/drawing/2014/main" id="{20395B92-DE5E-243B-5410-148D29551E7F}"/>
              </a:ext>
            </a:extLst>
          </p:cNvPr>
          <p:cNvSpPr>
            <a:spLocks noGrp="1"/>
          </p:cNvSpPr>
          <p:nvPr>
            <p:custDataLst>
              <p:tags r:id="rId2"/>
            </p:custDataLst>
          </p:nvPr>
        </p:nvSpPr>
        <p:spPr bwMode="auto">
          <a:xfrm>
            <a:off x="4581525" y="2927350"/>
            <a:ext cx="3028950" cy="334963"/>
          </a:xfrm>
          <a:prstGeom prst="rect">
            <a:avLst/>
          </a:prstGeom>
          <a:solidFill>
            <a:schemeClr val="bg2"/>
          </a:solidFill>
          <a:ln w="38100" algn="ctr">
            <a:solidFill>
              <a:schemeClr val="bg1"/>
            </a:solidFill>
          </a:ln>
          <a:effectLst/>
        </p:spPr>
        <p:txBody>
          <a:bodyPr vert="horz" wrap="none" lIns="71438" tIns="71438" rIns="0" bIns="71438"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ZA" altLang="en-US">
                <a:effectLst/>
                <a:latin typeface="Gill Sans MT" panose="020B0502020104020203" pitchFamily="34" charset="0"/>
                <a:cs typeface="+mn-cs"/>
                <a:sym typeface="Gill Sans MT" panose="020B0502020104020203" pitchFamily="34" charset="0"/>
              </a:rPr>
              <a:t>Generation recovery overview</a:t>
            </a:r>
            <a:endParaRPr lang="en-ZA">
              <a:latin typeface="Gill Sans MT" panose="020B0502020104020203" pitchFamily="34" charset="0"/>
              <a:cs typeface="+mn-cs"/>
              <a:sym typeface="Gill Sans MT" panose="020B0502020104020203" pitchFamily="34" charset="0"/>
            </a:endParaRPr>
          </a:p>
        </p:txBody>
      </p:sp>
      <p:sp>
        <p:nvSpPr>
          <p:cNvPr id="5" name="Text Placeholder 2">
            <a:hlinkClick r:id="rId9" action="ppaction://hlinksldjump"/>
            <a:extLst>
              <a:ext uri="{FF2B5EF4-FFF2-40B4-BE49-F238E27FC236}">
                <a16:creationId xmlns:a16="http://schemas.microsoft.com/office/drawing/2014/main" id="{10665D85-42AB-4FEC-F537-F66E9E9F47C4}"/>
              </a:ext>
            </a:extLst>
          </p:cNvPr>
          <p:cNvSpPr>
            <a:spLocks noGrp="1"/>
          </p:cNvSpPr>
          <p:nvPr>
            <p:custDataLst>
              <p:tags r:id="rId3"/>
            </p:custDataLst>
          </p:nvPr>
        </p:nvSpPr>
        <p:spPr bwMode="auto">
          <a:xfrm>
            <a:off x="4581525" y="3262313"/>
            <a:ext cx="3028950" cy="333375"/>
          </a:xfrm>
          <a:prstGeom prst="rect">
            <a:avLst/>
          </a:prstGeom>
          <a:solidFill>
            <a:schemeClr val="bg2"/>
          </a:solidFill>
          <a:ln w="38100" algn="ctr">
            <a:solidFill>
              <a:schemeClr val="bg1"/>
            </a:solidFill>
          </a:ln>
          <a:effectLst/>
        </p:spPr>
        <p:txBody>
          <a:bodyPr vert="horz" wrap="none" lIns="71438" tIns="71438" rIns="0" bIns="69850"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ZA" altLang="en-US">
                <a:effectLst/>
                <a:latin typeface="Gill Sans MT" panose="020B0502020104020203" pitchFamily="34" charset="0"/>
                <a:cs typeface="+mn-cs"/>
                <a:sym typeface="Gill Sans MT" panose="020B0502020104020203" pitchFamily="34" charset="0"/>
              </a:rPr>
              <a:t>Demand management overview</a:t>
            </a:r>
            <a:endParaRPr lang="en-ZA">
              <a:latin typeface="Gill Sans MT" panose="020B0502020104020203" pitchFamily="34" charset="0"/>
              <a:cs typeface="+mn-cs"/>
              <a:sym typeface="Gill Sans MT" panose="020B0502020104020203" pitchFamily="34" charset="0"/>
            </a:endParaRPr>
          </a:p>
        </p:txBody>
      </p:sp>
      <p:sp>
        <p:nvSpPr>
          <p:cNvPr id="4" name="Text Placeholder 2">
            <a:extLst>
              <a:ext uri="{FF2B5EF4-FFF2-40B4-BE49-F238E27FC236}">
                <a16:creationId xmlns:a16="http://schemas.microsoft.com/office/drawing/2014/main" id="{409C6AA6-0A8D-73A5-2FEA-0D620294F66E}"/>
              </a:ext>
            </a:extLst>
          </p:cNvPr>
          <p:cNvSpPr>
            <a:spLocks noGrp="1"/>
          </p:cNvSpPr>
          <p:nvPr>
            <p:custDataLst>
              <p:tags r:id="rId4"/>
            </p:custDataLst>
          </p:nvPr>
        </p:nvSpPr>
        <p:spPr bwMode="auto">
          <a:xfrm>
            <a:off x="4581525" y="3595688"/>
            <a:ext cx="3028950" cy="334963"/>
          </a:xfrm>
          <a:prstGeom prst="rect">
            <a:avLst/>
          </a:prstGeom>
          <a:solidFill>
            <a:schemeClr val="accent1"/>
          </a:solidFill>
          <a:ln w="38100" algn="ctr">
            <a:solidFill>
              <a:schemeClr val="bg1"/>
            </a:solidFill>
          </a:ln>
          <a:effectLst/>
        </p:spPr>
        <p:txBody>
          <a:bodyPr vert="horz" wrap="none" lIns="71438" tIns="71438" rIns="0" bIns="71438"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ZA" altLang="en-US" b="1">
                <a:solidFill>
                  <a:schemeClr val="bg1"/>
                </a:solidFill>
                <a:effectLst/>
                <a:latin typeface="Gill Sans MT" panose="020B0502020104020203" pitchFamily="34" charset="0"/>
                <a:cs typeface="+mn-cs"/>
                <a:sym typeface="Gill Sans MT" panose="020B0502020104020203" pitchFamily="34" charset="0"/>
              </a:rPr>
              <a:t>Conclusion</a:t>
            </a:r>
            <a:endParaRPr lang="en-ZA" b="1">
              <a:solidFill>
                <a:schemeClr val="bg1"/>
              </a:solidFill>
              <a:latin typeface="Gill Sans MT" panose="020B0502020104020203" pitchFamily="34" charset="0"/>
              <a:cs typeface="+mn-cs"/>
              <a:sym typeface="Gill Sans MT" panose="020B0502020104020203" pitchFamily="34" charset="0"/>
            </a:endParaRPr>
          </a:p>
        </p:txBody>
      </p:sp>
      <p:sp>
        <p:nvSpPr>
          <p:cNvPr id="3" name="Slide Number Placeholder 5">
            <a:extLst>
              <a:ext uri="{FF2B5EF4-FFF2-40B4-BE49-F238E27FC236}">
                <a16:creationId xmlns:a16="http://schemas.microsoft.com/office/drawing/2014/main" id="{D6E9DDC0-ACF6-B52F-4CC8-E0D741D4EF5C}"/>
              </a:ext>
            </a:extLst>
          </p:cNvPr>
          <p:cNvSpPr txBox="1">
            <a:spLocks/>
          </p:cNvSpPr>
          <p:nvPr/>
        </p:nvSpPr>
        <p:spPr>
          <a:xfrm>
            <a:off x="11082735" y="6500915"/>
            <a:ext cx="970756" cy="436203"/>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6B1497D-D85C-49F0-B0C9-9C5FED4EAE9E}" type="slidenum">
              <a:rPr lang="en-ZA" smtClean="0">
                <a:solidFill>
                  <a:srgbClr val="003896">
                    <a:tint val="75000"/>
                  </a:srgbClr>
                </a:solidFill>
                <a:latin typeface="Gill Sans MT" panose="020B0502020104020203" pitchFamily="34" charset="0"/>
              </a:rPr>
              <a:pPr>
                <a:defRPr/>
              </a:pPr>
              <a:t>19</a:t>
            </a:fld>
            <a:endParaRPr lang="en-ZA">
              <a:solidFill>
                <a:srgbClr val="003896">
                  <a:tint val="75000"/>
                </a:srgbClr>
              </a:solidFill>
              <a:latin typeface="Gill Sans MT" panose="020B0502020104020203" pitchFamily="34" charset="0"/>
            </a:endParaRPr>
          </a:p>
        </p:txBody>
      </p:sp>
    </p:spTree>
    <p:extLst>
      <p:ext uri="{BB962C8B-B14F-4D97-AF65-F5344CB8AC3E}">
        <p14:creationId xmlns:p14="http://schemas.microsoft.com/office/powerpoint/2010/main" val="103586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57C6BA0-D024-42D0-9E81-A42B80E77EFB}"/>
              </a:ext>
            </a:extLst>
          </p:cNvPr>
          <p:cNvGraphicFramePr>
            <a:graphicFrameLocks noChangeAspect="1"/>
          </p:cNvGraphicFramePr>
          <p:nvPr>
            <p:custDataLst>
              <p:tags r:id="rId1"/>
            </p:custDataLst>
            <p:extLst>
              <p:ext uri="{D42A27DB-BD31-4B8C-83A1-F6EECF244321}">
                <p14:modId xmlns:p14="http://schemas.microsoft.com/office/powerpoint/2010/main" val="3390696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81" progId="TCLayout.ActiveDocument.1">
                  <p:embed/>
                </p:oleObj>
              </mc:Choice>
              <mc:Fallback>
                <p:oleObj name="think-cell Slide" r:id="rId4" imgW="479" imgH="481" progId="TCLayout.ActiveDocument.1">
                  <p:embed/>
                  <p:pic>
                    <p:nvPicPr>
                      <p:cNvPr id="3" name="Object 2" hidden="1">
                        <a:extLst>
                          <a:ext uri="{FF2B5EF4-FFF2-40B4-BE49-F238E27FC236}">
                            <a16:creationId xmlns:a16="http://schemas.microsoft.com/office/drawing/2014/main" id="{A57C6BA0-D024-42D0-9E81-A42B80E77EF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85E2B44C-1B2E-4E8E-9489-77BBC73AB91D}"/>
              </a:ext>
            </a:extLst>
          </p:cNvPr>
          <p:cNvSpPr>
            <a:spLocks noGrp="1"/>
          </p:cNvSpPr>
          <p:nvPr>
            <p:ph type="ctrTitle"/>
          </p:nvPr>
        </p:nvSpPr>
        <p:spPr>
          <a:xfrm>
            <a:off x="3353356" y="1362695"/>
            <a:ext cx="8382383" cy="676275"/>
          </a:xfrm>
        </p:spPr>
        <p:txBody>
          <a:bodyPr vert="horz">
            <a:normAutofit/>
          </a:bodyPr>
          <a:lstStyle/>
          <a:p>
            <a:r>
              <a:rPr lang="en-US"/>
              <a:t>State of the System - Winter 2024 Outlook Briefing </a:t>
            </a:r>
            <a:endParaRPr lang="en-GB"/>
          </a:p>
        </p:txBody>
      </p:sp>
      <p:sp>
        <p:nvSpPr>
          <p:cNvPr id="5" name="Subtitle 4">
            <a:extLst>
              <a:ext uri="{FF2B5EF4-FFF2-40B4-BE49-F238E27FC236}">
                <a16:creationId xmlns:a16="http://schemas.microsoft.com/office/drawing/2014/main" id="{BB036C91-DD43-EE8F-B384-E0D6E26EE058}"/>
              </a:ext>
            </a:extLst>
          </p:cNvPr>
          <p:cNvSpPr>
            <a:spLocks noGrp="1"/>
          </p:cNvSpPr>
          <p:nvPr>
            <p:ph type="subTitle" idx="1"/>
          </p:nvPr>
        </p:nvSpPr>
        <p:spPr>
          <a:xfrm>
            <a:off x="4440238" y="2924226"/>
            <a:ext cx="7295501" cy="365126"/>
          </a:xfrm>
        </p:spPr>
        <p:txBody>
          <a:bodyPr/>
          <a:lstStyle/>
          <a:p>
            <a:r>
              <a:rPr lang="en-GB"/>
              <a:t>Dan Marokane</a:t>
            </a:r>
          </a:p>
        </p:txBody>
      </p:sp>
      <p:sp>
        <p:nvSpPr>
          <p:cNvPr id="9" name="Text Placeholder 8">
            <a:extLst>
              <a:ext uri="{FF2B5EF4-FFF2-40B4-BE49-F238E27FC236}">
                <a16:creationId xmlns:a16="http://schemas.microsoft.com/office/drawing/2014/main" id="{908EAE03-277E-4FC1-BCDA-49D824026C33}"/>
              </a:ext>
            </a:extLst>
          </p:cNvPr>
          <p:cNvSpPr>
            <a:spLocks noGrp="1"/>
          </p:cNvSpPr>
          <p:nvPr>
            <p:ph type="body" sz="quarter" idx="10"/>
          </p:nvPr>
        </p:nvSpPr>
        <p:spPr>
          <a:xfrm>
            <a:off x="4439589" y="3527025"/>
            <a:ext cx="7296150" cy="327025"/>
          </a:xfrm>
        </p:spPr>
        <p:txBody>
          <a:bodyPr/>
          <a:lstStyle/>
          <a:p>
            <a:r>
              <a:rPr lang="en-GB"/>
              <a:t>April 2024</a:t>
            </a:r>
          </a:p>
          <a:p>
            <a:endParaRPr lang="en-GB"/>
          </a:p>
        </p:txBody>
      </p:sp>
    </p:spTree>
    <p:extLst>
      <p:ext uri="{BB962C8B-B14F-4D97-AF65-F5344CB8AC3E}">
        <p14:creationId xmlns:p14="http://schemas.microsoft.com/office/powerpoint/2010/main" val="3070298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FF5166D-5856-F290-640D-4F057463C6C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1" imgH="470" progId="TCLayout.ActiveDocument.1">
                  <p:embed/>
                </p:oleObj>
              </mc:Choice>
              <mc:Fallback>
                <p:oleObj name="think-cell Slide" r:id="rId3" imgW="471" imgH="470" progId="TCLayout.ActiveDocument.1">
                  <p:embed/>
                  <p:pic>
                    <p:nvPicPr>
                      <p:cNvPr id="3" name="Object 2" hidden="1">
                        <a:extLst>
                          <a:ext uri="{FF2B5EF4-FFF2-40B4-BE49-F238E27FC236}">
                            <a16:creationId xmlns:a16="http://schemas.microsoft.com/office/drawing/2014/main" id="{8FF5166D-5856-F290-640D-4F057463C6C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16039CE9-EF4A-7905-742C-F8093145D803}"/>
              </a:ext>
            </a:extLst>
          </p:cNvPr>
          <p:cNvSpPr/>
          <p:nvPr/>
        </p:nvSpPr>
        <p:spPr>
          <a:xfrm>
            <a:off x="302883" y="1090061"/>
            <a:ext cx="11529342" cy="5373369"/>
          </a:xfrm>
          <a:prstGeom prst="rect">
            <a:avLst/>
          </a:prstGeom>
          <a:solidFill>
            <a:schemeClr val="bg1"/>
          </a:solidFill>
          <a:ln w="952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a:ln>
                <a:noFill/>
              </a:ln>
              <a:solidFill>
                <a:srgbClr val="003896"/>
              </a:solidFill>
              <a:effectLst/>
              <a:uLnTx/>
              <a:uFillTx/>
              <a:latin typeface="Gill Sans MT" panose="020B0502020104020203" pitchFamily="34" charset="0"/>
              <a:ea typeface="+mn-ea"/>
              <a:cs typeface="+mn-cs"/>
            </a:endParaRPr>
          </a:p>
        </p:txBody>
      </p:sp>
      <p:sp>
        <p:nvSpPr>
          <p:cNvPr id="2" name="Title 1">
            <a:extLst>
              <a:ext uri="{FF2B5EF4-FFF2-40B4-BE49-F238E27FC236}">
                <a16:creationId xmlns:a16="http://schemas.microsoft.com/office/drawing/2014/main" id="{3A41378B-BB5A-BB2A-ED2D-7ED7BA843BE3}"/>
              </a:ext>
            </a:extLst>
          </p:cNvPr>
          <p:cNvSpPr>
            <a:spLocks noGrp="1"/>
          </p:cNvSpPr>
          <p:nvPr>
            <p:ph type="title"/>
          </p:nvPr>
        </p:nvSpPr>
        <p:spPr>
          <a:xfrm>
            <a:off x="39835" y="276662"/>
            <a:ext cx="9511777" cy="666000"/>
          </a:xfrm>
        </p:spPr>
        <p:txBody>
          <a:bodyPr vert="horz"/>
          <a:lstStyle/>
          <a:p>
            <a:r>
              <a:rPr lang="en-ZA">
                <a:latin typeface="Gill Sans MT" panose="020B0502020104020203" pitchFamily="34" charset="0"/>
              </a:rPr>
              <a:t>In Conclusion  </a:t>
            </a:r>
          </a:p>
        </p:txBody>
      </p:sp>
      <p:sp>
        <p:nvSpPr>
          <p:cNvPr id="7" name="TextBox 6">
            <a:extLst>
              <a:ext uri="{FF2B5EF4-FFF2-40B4-BE49-F238E27FC236}">
                <a16:creationId xmlns:a16="http://schemas.microsoft.com/office/drawing/2014/main" id="{363F302A-FA61-C3C1-F72E-6827BDE3494D}"/>
              </a:ext>
            </a:extLst>
          </p:cNvPr>
          <p:cNvSpPr txBox="1"/>
          <p:nvPr/>
        </p:nvSpPr>
        <p:spPr>
          <a:xfrm>
            <a:off x="359775" y="1152692"/>
            <a:ext cx="11280408" cy="5706562"/>
          </a:xfrm>
          <a:prstGeom prst="rect">
            <a:avLst/>
          </a:prstGeom>
          <a:noFill/>
        </p:spPr>
        <p:txBody>
          <a:bodyPr wrap="square" rtlCol="0">
            <a:spAutoFit/>
          </a:bodyPr>
          <a:lstStyle/>
          <a:p>
            <a:pPr marL="285750" marR="0" lvl="0" indent="-285750" algn="just" defTabSz="914400" rtl="0" eaLnBrk="1" fontAlgn="auto" latinLnBrk="0" hangingPunct="1">
              <a:lnSpc>
                <a:spcPct val="107000"/>
              </a:lnSpc>
              <a:spcBef>
                <a:spcPts val="180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srgbClr val="003896"/>
                </a:solidFill>
                <a:effectLst/>
                <a:uLnTx/>
                <a:uFillTx/>
                <a:latin typeface="Gill Sans MT" panose="020B0502020104020203" pitchFamily="34" charset="0"/>
                <a:ea typeface="Calibri" panose="020F0502020204030204" pitchFamily="34" charset="0"/>
                <a:cs typeface="Times New Roman" panose="02020603050405020304" pitchFamily="18" charset="0"/>
              </a:rPr>
              <a:t>We have seen a </a:t>
            </a:r>
            <a:r>
              <a:rPr kumimoji="0" lang="en-ZA" sz="2000" b="1" i="0" u="none" strike="noStrike" kern="1200" cap="none" spc="0" normalizeH="0" baseline="0" noProof="0" dirty="0">
                <a:ln>
                  <a:noFill/>
                </a:ln>
                <a:solidFill>
                  <a:srgbClr val="003896"/>
                </a:solidFill>
                <a:effectLst/>
                <a:uLnTx/>
                <a:uFillTx/>
                <a:latin typeface="Gill Sans MT" panose="020B0502020104020203" pitchFamily="34" charset="0"/>
                <a:ea typeface="Calibri" panose="020F0502020204030204" pitchFamily="34" charset="0"/>
                <a:cs typeface="Times New Roman" panose="02020603050405020304" pitchFamily="18" charset="0"/>
              </a:rPr>
              <a:t>positive trend in the reduction of unplanned load losses </a:t>
            </a:r>
            <a:r>
              <a:rPr kumimoji="0" lang="en-ZA" sz="2000" b="0" i="0" u="none" strike="noStrike" kern="1200" cap="none" spc="0" normalizeH="0" baseline="0" noProof="0" dirty="0">
                <a:ln>
                  <a:noFill/>
                </a:ln>
                <a:solidFill>
                  <a:srgbClr val="003896"/>
                </a:solidFill>
                <a:effectLst/>
                <a:uLnTx/>
                <a:uFillTx/>
                <a:latin typeface="Gill Sans MT" panose="020B0502020104020203" pitchFamily="34" charset="0"/>
                <a:ea typeface="Calibri" panose="020F0502020204030204" pitchFamily="34" charset="0"/>
                <a:cs typeface="Times New Roman" panose="02020603050405020304" pitchFamily="18" charset="0"/>
              </a:rPr>
              <a:t>leading to the </a:t>
            </a:r>
            <a:r>
              <a:rPr kumimoji="0" lang="en-ZA" sz="2000" b="1" i="0" u="none" strike="noStrike" kern="1200" cap="none" spc="0" normalizeH="0" baseline="0" noProof="0" dirty="0">
                <a:ln>
                  <a:noFill/>
                </a:ln>
                <a:solidFill>
                  <a:srgbClr val="003896"/>
                </a:solidFill>
                <a:effectLst/>
                <a:uLnTx/>
                <a:uFillTx/>
                <a:latin typeface="Gill Sans MT" panose="020B0502020104020203" pitchFamily="34" charset="0"/>
                <a:ea typeface="Calibri" panose="020F0502020204030204" pitchFamily="34" charset="0"/>
                <a:cs typeface="Times New Roman" panose="02020603050405020304" pitchFamily="18" charset="0"/>
              </a:rPr>
              <a:t>reduction in loadshedding intensity</a:t>
            </a:r>
            <a:r>
              <a:rPr kumimoji="0" lang="en-ZA" sz="2000" b="0" i="0" u="none" strike="noStrike" kern="1200" cap="none" spc="0" normalizeH="0" baseline="0" noProof="0" dirty="0">
                <a:ln>
                  <a:noFill/>
                </a:ln>
                <a:solidFill>
                  <a:srgbClr val="003896"/>
                </a:solidFill>
                <a:effectLst/>
                <a:uLnTx/>
                <a:uFillTx/>
                <a:latin typeface="Gill Sans MT" panose="020B0502020104020203" pitchFamily="34" charset="0"/>
                <a:ea typeface="Calibri" panose="020F0502020204030204" pitchFamily="34" charset="0"/>
                <a:cs typeface="Times New Roman" panose="02020603050405020304" pitchFamily="18" charset="0"/>
              </a:rPr>
              <a:t> and </a:t>
            </a:r>
            <a:r>
              <a:rPr kumimoji="0" lang="en-ZA" sz="2000" b="1" i="0" u="none" strike="noStrike" kern="1200" cap="none" spc="0" normalizeH="0" baseline="0" noProof="0" dirty="0">
                <a:ln>
                  <a:noFill/>
                </a:ln>
                <a:solidFill>
                  <a:srgbClr val="003896"/>
                </a:solidFill>
                <a:effectLst/>
                <a:uLnTx/>
                <a:uFillTx/>
                <a:latin typeface="Gill Sans MT" panose="020B0502020104020203" pitchFamily="34" charset="0"/>
                <a:ea typeface="Calibri" panose="020F0502020204030204" pitchFamily="34" charset="0"/>
                <a:cs typeface="Times New Roman" panose="02020603050405020304" pitchFamily="18" charset="0"/>
              </a:rPr>
              <a:t>frequency</a:t>
            </a:r>
            <a:r>
              <a:rPr kumimoji="0" lang="en-ZA" sz="2000" b="0" i="0" u="none" strike="noStrike" kern="1200" cap="none" spc="0" normalizeH="0" baseline="0" noProof="0" dirty="0">
                <a:ln>
                  <a:noFill/>
                </a:ln>
                <a:solidFill>
                  <a:srgbClr val="003896"/>
                </a:solidFill>
                <a:effectLst/>
                <a:uLnTx/>
                <a:uFillTx/>
                <a:latin typeface="Gill Sans MT" panose="020B0502020104020203" pitchFamily="34" charset="0"/>
                <a:ea typeface="Calibri" panose="020F0502020204030204" pitchFamily="34" charset="0"/>
                <a:cs typeface="Times New Roman" panose="02020603050405020304" pitchFamily="18" charset="0"/>
              </a:rPr>
              <a:t> over the FY24 summer period </a:t>
            </a:r>
          </a:p>
          <a:p>
            <a:pPr marL="285750" marR="0" lvl="0" indent="-285750" algn="just" defTabSz="914400" rtl="0" eaLnBrk="1" fontAlgn="auto" latinLnBrk="0" hangingPunct="1">
              <a:lnSpc>
                <a:spcPct val="107000"/>
              </a:lnSpc>
              <a:spcBef>
                <a:spcPts val="18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896"/>
                </a:solidFill>
                <a:effectLst/>
                <a:uLnTx/>
                <a:uFillTx/>
                <a:latin typeface="Gill Sans MT" panose="020B0502020104020203" pitchFamily="34" charset="0"/>
                <a:ea typeface="Calibri" panose="020F0502020204030204" pitchFamily="34" charset="0"/>
                <a:cs typeface="Times New Roman" panose="02020603050405020304" pitchFamily="18" charset="0"/>
              </a:rPr>
              <a:t>The </a:t>
            </a:r>
            <a:r>
              <a:rPr kumimoji="0" lang="en-US" sz="2000" b="1" i="0" u="none" strike="noStrike" kern="1200" cap="none" spc="0" normalizeH="0" baseline="0" noProof="0" dirty="0">
                <a:ln>
                  <a:noFill/>
                </a:ln>
                <a:solidFill>
                  <a:srgbClr val="003896"/>
                </a:solidFill>
                <a:effectLst/>
                <a:uLnTx/>
                <a:uFillTx/>
                <a:latin typeface="Gill Sans MT" panose="020B0502020104020203" pitchFamily="34" charset="0"/>
                <a:ea typeface="Calibri" panose="020F0502020204030204" pitchFamily="34" charset="0"/>
                <a:cs typeface="Times New Roman" panose="02020603050405020304" pitchFamily="18" charset="0"/>
              </a:rPr>
              <a:t>winter outlook likely scenario indicates loadshedding will be limited to stage 2, </a:t>
            </a:r>
            <a:r>
              <a:rPr kumimoji="0" lang="en-US" sz="2000" b="0" i="0" u="none" strike="noStrike" kern="1200" cap="none" spc="0" normalizeH="0" baseline="0" noProof="0" dirty="0">
                <a:ln>
                  <a:noFill/>
                </a:ln>
                <a:solidFill>
                  <a:srgbClr val="003896"/>
                </a:solidFill>
                <a:effectLst/>
                <a:uLnTx/>
                <a:uFillTx/>
                <a:latin typeface="Gill Sans MT" panose="020B0502020104020203" pitchFamily="34" charset="0"/>
                <a:ea typeface="Calibri" panose="020F0502020204030204" pitchFamily="34" charset="0"/>
                <a:cs typeface="Times New Roman" panose="02020603050405020304" pitchFamily="18" charset="0"/>
              </a:rPr>
              <a:t>given improvement in the generation fleet performance since last winter outlook</a:t>
            </a:r>
          </a:p>
          <a:p>
            <a:pPr marL="285750" marR="0" lvl="0" indent="-285750" algn="just" defTabSz="914400" rtl="0" eaLnBrk="1" fontAlgn="auto" latinLnBrk="0" hangingPunct="1">
              <a:lnSpc>
                <a:spcPct val="107000"/>
              </a:lnSpc>
              <a:spcBef>
                <a:spcPts val="18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896"/>
                </a:solidFill>
                <a:effectLst/>
                <a:uLnTx/>
                <a:uFillTx/>
                <a:latin typeface="Gill Sans MT" panose="020B0502020104020203" pitchFamily="34" charset="0"/>
                <a:ea typeface="Calibri" panose="020F0502020204030204" pitchFamily="34" charset="0"/>
                <a:cs typeface="Times New Roman" panose="02020603050405020304" pitchFamily="18" charset="0"/>
              </a:rPr>
              <a:t>Through</a:t>
            </a:r>
            <a:r>
              <a:rPr kumimoji="0" lang="en-US" sz="2000" b="1" i="0" u="none" strike="noStrike" kern="1200" cap="none" spc="0" normalizeH="0" baseline="0" noProof="0" dirty="0">
                <a:ln>
                  <a:noFill/>
                </a:ln>
                <a:solidFill>
                  <a:srgbClr val="003896"/>
                </a:solidFill>
                <a:effectLst/>
                <a:uLnTx/>
                <a:uFillTx/>
                <a:latin typeface="Gill Sans MT" panose="020B0502020104020203" pitchFamily="34" charset="0"/>
                <a:ea typeface="Calibri" panose="020F0502020204030204" pitchFamily="34" charset="0"/>
                <a:cs typeface="Times New Roman" panose="02020603050405020304" pitchFamily="18" charset="0"/>
              </a:rPr>
              <a:t> disciplined execution and single-minded focus on our Generation Recovery Plan, </a:t>
            </a:r>
            <a:r>
              <a:rPr kumimoji="0" lang="en-US" sz="2000" b="0" i="0" u="none" strike="noStrike" kern="1200" cap="none" spc="0" normalizeH="0" baseline="0" noProof="0" dirty="0">
                <a:ln>
                  <a:noFill/>
                </a:ln>
                <a:solidFill>
                  <a:srgbClr val="003896"/>
                </a:solidFill>
                <a:effectLst/>
                <a:uLnTx/>
                <a:uFillTx/>
                <a:latin typeface="Gill Sans MT" panose="020B0502020104020203" pitchFamily="34" charset="0"/>
                <a:ea typeface="Calibri" panose="020F0502020204030204" pitchFamily="34" charset="0"/>
                <a:cs typeface="Times New Roman" panose="02020603050405020304" pitchFamily="18" charset="0"/>
              </a:rPr>
              <a:t>we expect loadshedding intensity to continue to reduce </a:t>
            </a:r>
          </a:p>
          <a:p>
            <a:pPr marL="285750" marR="0" lvl="0" indent="-285750" algn="just" defTabSz="914400" rtl="0" eaLnBrk="1" fontAlgn="auto" latinLnBrk="0" hangingPunct="1">
              <a:lnSpc>
                <a:spcPct val="107000"/>
              </a:lnSpc>
              <a:spcBef>
                <a:spcPts val="18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896"/>
                </a:solidFill>
                <a:effectLst/>
                <a:uLnTx/>
                <a:uFillTx/>
                <a:latin typeface="Gill Sans MT" panose="020B0502020104020203" pitchFamily="34" charset="0"/>
                <a:ea typeface="Calibri" panose="020F0502020204030204" pitchFamily="34" charset="0"/>
                <a:cs typeface="Times New Roman" panose="02020603050405020304" pitchFamily="18" charset="0"/>
              </a:rPr>
              <a:t>We appreciate the efforts of our </a:t>
            </a:r>
            <a:r>
              <a:rPr kumimoji="0" lang="en-US" sz="2000" b="1" i="0" u="none" strike="noStrike" kern="1200" cap="none" spc="0" normalizeH="0" baseline="0" noProof="0" dirty="0">
                <a:ln>
                  <a:noFill/>
                </a:ln>
                <a:solidFill>
                  <a:srgbClr val="003896"/>
                </a:solidFill>
                <a:effectLst/>
                <a:uLnTx/>
                <a:uFillTx/>
                <a:latin typeface="Gill Sans MT" panose="020B0502020104020203" pitchFamily="34" charset="0"/>
                <a:ea typeface="Calibri" panose="020F0502020204030204" pitchFamily="34" charset="0"/>
                <a:cs typeface="Times New Roman" panose="02020603050405020304" pitchFamily="18" charset="0"/>
              </a:rPr>
              <a:t>employees and the NECOM partnership </a:t>
            </a:r>
            <a:r>
              <a:rPr kumimoji="0" lang="en-US" sz="2000" b="0" i="0" u="none" strike="noStrike" kern="1200" cap="none" spc="0" normalizeH="0" baseline="0" noProof="0" dirty="0">
                <a:ln>
                  <a:noFill/>
                </a:ln>
                <a:solidFill>
                  <a:srgbClr val="003896"/>
                </a:solidFill>
                <a:effectLst/>
                <a:uLnTx/>
                <a:uFillTx/>
                <a:latin typeface="Gill Sans MT" panose="020B0502020104020203" pitchFamily="34" charset="0"/>
                <a:ea typeface="Calibri" panose="020F0502020204030204" pitchFamily="34" charset="0"/>
                <a:cs typeface="Times New Roman" panose="02020603050405020304" pitchFamily="18" charset="0"/>
              </a:rPr>
              <a:t>for their contribution </a:t>
            </a:r>
            <a:r>
              <a:rPr kumimoji="0" lang="en-US" sz="2000" b="1" i="0" u="none" strike="noStrike" kern="1200" cap="none" spc="0" normalizeH="0" baseline="0" noProof="0" dirty="0">
                <a:ln>
                  <a:noFill/>
                </a:ln>
                <a:solidFill>
                  <a:srgbClr val="003896"/>
                </a:solidFill>
                <a:effectLst/>
                <a:uLnTx/>
                <a:uFillTx/>
                <a:latin typeface="Gill Sans MT" panose="020B0502020104020203" pitchFamily="34" charset="0"/>
                <a:ea typeface="Calibri" panose="020F0502020204030204" pitchFamily="34" charset="0"/>
                <a:cs typeface="Times New Roman" panose="02020603050405020304" pitchFamily="18" charset="0"/>
              </a:rPr>
              <a:t>towards reducing the intensity of loadshedding</a:t>
            </a:r>
          </a:p>
          <a:p>
            <a:pPr marL="285750" marR="0" lvl="0" indent="-285750" algn="just" defTabSz="914400" rtl="0" eaLnBrk="1" fontAlgn="auto" latinLnBrk="0" hangingPunct="1">
              <a:lnSpc>
                <a:spcPct val="107000"/>
              </a:lnSpc>
              <a:spcBef>
                <a:spcPts val="18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The biggest impact we can all make as a nation is to </a:t>
            </a:r>
            <a:r>
              <a:rPr kumimoji="0" lang="en-US" sz="20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use electricity sparingly </a:t>
            </a:r>
            <a:r>
              <a:rPr kumimoji="0" lang="en-US" sz="20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and encourage </a:t>
            </a:r>
            <a:r>
              <a:rPr kumimoji="0" lang="en-US" sz="20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participation in the energy saving initiatives </a:t>
            </a:r>
            <a:r>
              <a:rPr kumimoji="0" lang="en-US" sz="20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during the month of May (</a:t>
            </a:r>
            <a:r>
              <a:rPr kumimoji="0" lang="en-US" sz="20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Energy saving month)</a:t>
            </a:r>
          </a:p>
          <a:p>
            <a:pPr marL="285750" marR="0" lvl="0" indent="-285750" algn="just" defTabSz="914400" rtl="0" eaLnBrk="1" fontAlgn="auto" latinLnBrk="0" hangingPunct="1">
              <a:lnSpc>
                <a:spcPct val="107000"/>
              </a:lnSpc>
              <a:spcBef>
                <a:spcPts val="180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srgbClr val="003896"/>
                </a:solidFill>
                <a:effectLst/>
                <a:uLnTx/>
                <a:uFillTx/>
                <a:latin typeface="Gill Sans MT" panose="020B0502020104020203" pitchFamily="34" charset="0"/>
                <a:ea typeface="Calibri" panose="020F0502020204030204" pitchFamily="34" charset="0"/>
                <a:cs typeface="Times New Roman" panose="02020603050405020304" pitchFamily="18" charset="0"/>
              </a:rPr>
              <a:t>We </a:t>
            </a:r>
            <a:r>
              <a:rPr kumimoji="0" lang="en-ZA" sz="2000" b="1" i="0" u="none" strike="noStrike" kern="1200" cap="none" spc="0" normalizeH="0" baseline="0" noProof="0" dirty="0">
                <a:ln>
                  <a:noFill/>
                </a:ln>
                <a:solidFill>
                  <a:srgbClr val="003896"/>
                </a:solidFill>
                <a:effectLst/>
                <a:uLnTx/>
                <a:uFillTx/>
                <a:latin typeface="Gill Sans MT" panose="020B0502020104020203" pitchFamily="34" charset="0"/>
                <a:ea typeface="Calibri" panose="020F0502020204030204" pitchFamily="34" charset="0"/>
                <a:cs typeface="Times New Roman" panose="02020603050405020304" pitchFamily="18" charset="0"/>
              </a:rPr>
              <a:t>understand and apologise for the negative impact that loadshedding </a:t>
            </a:r>
            <a:r>
              <a:rPr kumimoji="0" lang="en-ZA" sz="2000" b="0" i="0" u="none" strike="noStrike" kern="1200" cap="none" spc="0" normalizeH="0" baseline="0" noProof="0" dirty="0">
                <a:ln>
                  <a:noFill/>
                </a:ln>
                <a:solidFill>
                  <a:srgbClr val="003896"/>
                </a:solidFill>
                <a:effectLst/>
                <a:uLnTx/>
                <a:uFillTx/>
                <a:latin typeface="Gill Sans MT" panose="020B0502020104020203" pitchFamily="34" charset="0"/>
                <a:ea typeface="Calibri" panose="020F0502020204030204" pitchFamily="34" charset="0"/>
                <a:cs typeface="Times New Roman" panose="02020603050405020304" pitchFamily="18" charset="0"/>
              </a:rPr>
              <a:t>has had on the South African people, but we remain steadfast </a:t>
            </a:r>
            <a:r>
              <a:rPr kumimoji="0" lang="en-ZA" sz="2000" b="0" i="0" u="none" strike="noStrike" kern="1200" cap="none" spc="0" normalizeH="0" baseline="0" noProof="0" dirty="0">
                <a:ln>
                  <a:noFill/>
                </a:ln>
                <a:effectLst/>
                <a:uLnTx/>
                <a:uFillTx/>
                <a:latin typeface="Gill Sans MT" panose="020B0502020104020203" pitchFamily="34" charset="0"/>
                <a:ea typeface="Calibri" panose="020F0502020204030204" pitchFamily="34" charset="0"/>
                <a:cs typeface="Times New Roman" panose="02020603050405020304" pitchFamily="18" charset="0"/>
              </a:rPr>
              <a:t>in our plan to overcome it</a:t>
            </a:r>
          </a:p>
          <a:p>
            <a:pPr marL="285750" marR="0" lvl="0" indent="-285750" algn="just" defTabSz="914400" rtl="0" eaLnBrk="1" fontAlgn="auto" latinLnBrk="0" hangingPunct="1">
              <a:lnSpc>
                <a:spcPct val="107000"/>
              </a:lnSpc>
              <a:spcBef>
                <a:spcPts val="1800"/>
              </a:spcBef>
              <a:spcAft>
                <a:spcPts val="0"/>
              </a:spcAft>
              <a:buClrTx/>
              <a:buSzTx/>
              <a:buFont typeface="Arial" panose="020B0604020202020204" pitchFamily="34" charset="0"/>
              <a:buChar char="•"/>
              <a:tabLst/>
              <a:defRPr/>
            </a:pPr>
            <a:endParaRPr kumimoji="0" lang="en-ZA" sz="18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endParaRPr>
          </a:p>
        </p:txBody>
      </p:sp>
      <p:sp>
        <p:nvSpPr>
          <p:cNvPr id="5" name="Slide Number Placeholder 5">
            <a:extLst>
              <a:ext uri="{FF2B5EF4-FFF2-40B4-BE49-F238E27FC236}">
                <a16:creationId xmlns:a16="http://schemas.microsoft.com/office/drawing/2014/main" id="{ACA69341-73CB-4179-3154-0A31472D4AA8}"/>
              </a:ext>
            </a:extLst>
          </p:cNvPr>
          <p:cNvSpPr>
            <a:spLocks noGrp="1"/>
          </p:cNvSpPr>
          <p:nvPr>
            <p:ph type="sldNum" sz="quarter" idx="4"/>
          </p:nvPr>
        </p:nvSpPr>
        <p:spPr>
          <a:xfrm>
            <a:off x="11082735" y="6500915"/>
            <a:ext cx="970756" cy="436203"/>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B1497D-D85C-49F0-B0C9-9C5FED4EAE9E}" type="slidenum">
              <a:rPr kumimoji="0" lang="en-ZA" sz="1000" b="0" i="0" u="none" strike="noStrike" kern="1200" cap="none" spc="0" normalizeH="0" baseline="0" noProof="0" smtClean="0">
                <a:ln>
                  <a:noFill/>
                </a:ln>
                <a:solidFill>
                  <a:srgbClr val="003896">
                    <a:tint val="75000"/>
                  </a:srgbClr>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ZA" sz="1000" b="0" i="0" u="none" strike="noStrike" kern="1200" cap="none" spc="0" normalizeH="0" baseline="0" noProof="0">
              <a:ln>
                <a:noFill/>
              </a:ln>
              <a:solidFill>
                <a:srgbClr val="003896">
                  <a:tint val="75000"/>
                </a:srgbClr>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4250074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3" name="Picture 2"/>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62218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CEBF0F4-F100-675A-4D88-A9620AF4330F}"/>
              </a:ext>
            </a:extLst>
          </p:cNvPr>
          <p:cNvGraphicFramePr>
            <a:graphicFrameLocks noChangeAspect="1"/>
          </p:cNvGraphicFramePr>
          <p:nvPr>
            <p:custDataLst>
              <p:tags r:id="rId1"/>
            </p:custDataLst>
            <p:extLst>
              <p:ext uri="{D42A27DB-BD31-4B8C-83A1-F6EECF244321}">
                <p14:modId xmlns:p14="http://schemas.microsoft.com/office/powerpoint/2010/main" val="15882212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1" imgH="470" progId="TCLayout.ActiveDocument.1">
                  <p:embed/>
                </p:oleObj>
              </mc:Choice>
              <mc:Fallback>
                <p:oleObj name="think-cell Slide" r:id="rId4" imgW="471" imgH="470" progId="TCLayout.ActiveDocument.1">
                  <p:embed/>
                  <p:pic>
                    <p:nvPicPr>
                      <p:cNvPr id="6" name="Object 5" hidden="1">
                        <a:extLst>
                          <a:ext uri="{FF2B5EF4-FFF2-40B4-BE49-F238E27FC236}">
                            <a16:creationId xmlns:a16="http://schemas.microsoft.com/office/drawing/2014/main" id="{3CEBF0F4-F100-675A-4D88-A9620AF4330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9A28038E-5806-9BB6-F0A8-2B2DBE8D08D1}"/>
              </a:ext>
            </a:extLst>
          </p:cNvPr>
          <p:cNvSpPr/>
          <p:nvPr/>
        </p:nvSpPr>
        <p:spPr>
          <a:xfrm>
            <a:off x="114102" y="1030846"/>
            <a:ext cx="11895018" cy="5760087"/>
          </a:xfrm>
          <a:prstGeom prst="rect">
            <a:avLst/>
          </a:prstGeom>
          <a:solidFill>
            <a:schemeClr val="bg1"/>
          </a:solidFill>
          <a:ln w="952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a:ln>
                <a:noFill/>
              </a:ln>
              <a:solidFill>
                <a:srgbClr val="003896"/>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E693DF30-00EF-E2A8-4CA4-9355BD5F5C67}"/>
              </a:ext>
            </a:extLst>
          </p:cNvPr>
          <p:cNvSpPr>
            <a:spLocks noGrp="1"/>
          </p:cNvSpPr>
          <p:nvPr>
            <p:ph type="title"/>
          </p:nvPr>
        </p:nvSpPr>
        <p:spPr>
          <a:xfrm>
            <a:off x="114102" y="169530"/>
            <a:ext cx="9511777" cy="666000"/>
          </a:xfrm>
        </p:spPr>
        <p:txBody>
          <a:bodyPr vert="horz"/>
          <a:lstStyle/>
          <a:p>
            <a:r>
              <a:rPr lang="en-ZA" sz="2800" dirty="0">
                <a:latin typeface="Gill Sans MT" panose="020B0502020104020203" pitchFamily="34" charset="0"/>
              </a:rPr>
              <a:t> Key Takeaways  </a:t>
            </a:r>
          </a:p>
        </p:txBody>
      </p:sp>
      <p:sp>
        <p:nvSpPr>
          <p:cNvPr id="9" name="TextBox 8">
            <a:extLst>
              <a:ext uri="{FF2B5EF4-FFF2-40B4-BE49-F238E27FC236}">
                <a16:creationId xmlns:a16="http://schemas.microsoft.com/office/drawing/2014/main" id="{912C5C84-5F0B-C92C-5F3A-656276BE469A}"/>
              </a:ext>
            </a:extLst>
          </p:cNvPr>
          <p:cNvSpPr txBox="1"/>
          <p:nvPr/>
        </p:nvSpPr>
        <p:spPr>
          <a:xfrm>
            <a:off x="194317" y="1055927"/>
            <a:ext cx="11734588" cy="5693866"/>
          </a:xfrm>
          <a:prstGeom prst="rect">
            <a:avLst/>
          </a:prstGeom>
          <a:noFill/>
        </p:spPr>
        <p:txBody>
          <a:bodyPr wrap="square" lIns="91440" tIns="45720" rIns="91440" bIns="45720" rtlCol="0" anchor="t">
            <a:spAutoFit/>
          </a:bodyPr>
          <a:lstStyle/>
          <a:p>
            <a:pPr marL="285750" marR="0" lvl="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kern="1200" cap="none" spc="0" normalizeH="0" baseline="0" noProof="0" dirty="0">
                <a:ln>
                  <a:noFill/>
                </a:ln>
                <a:effectLst/>
                <a:uLnTx/>
                <a:uFillTx/>
                <a:latin typeface="Gill Sans MT"/>
                <a:ea typeface="+mn-ea"/>
                <a:cs typeface="+mn-cs"/>
              </a:rPr>
              <a:t>The </a:t>
            </a:r>
            <a:r>
              <a:rPr kumimoji="0" lang="en-US" sz="1600" b="1" i="0" u="none" kern="1200" cap="none" spc="0" normalizeH="0" baseline="0" noProof="0" dirty="0">
                <a:ln>
                  <a:noFill/>
                </a:ln>
                <a:effectLst/>
                <a:uLnTx/>
                <a:uFillTx/>
                <a:latin typeface="Gill Sans MT"/>
                <a:ea typeface="+mn-ea"/>
                <a:cs typeface="+mn-cs"/>
              </a:rPr>
              <a:t>Winter 2023 performance was within the forecast frequency range - </a:t>
            </a:r>
            <a:r>
              <a:rPr kumimoji="0" lang="en-US" sz="1600" b="0" i="0" u="none" kern="1200" cap="none" spc="0" normalizeH="0" baseline="0" noProof="0" dirty="0">
                <a:ln>
                  <a:noFill/>
                </a:ln>
                <a:effectLst/>
                <a:uLnTx/>
                <a:uFillTx/>
                <a:latin typeface="Gill Sans MT"/>
                <a:ea typeface="+mn-ea"/>
                <a:cs typeface="+mn-cs"/>
              </a:rPr>
              <a:t>load shedding mostly contained between stages 2 and 4</a:t>
            </a:r>
            <a:endParaRPr kumimoji="0" lang="en-US" sz="1600" b="1" i="0" u="none" kern="1200" cap="none" spc="0" normalizeH="0" baseline="0" noProof="0" dirty="0">
              <a:ln>
                <a:noFill/>
              </a:ln>
              <a:effectLst/>
              <a:uLnTx/>
              <a:uFillTx/>
              <a:latin typeface="Gill Sans MT"/>
              <a:ea typeface="+mn-ea"/>
              <a:cs typeface="+mn-cs"/>
            </a:endParaRPr>
          </a:p>
          <a:p>
            <a:pPr marL="285750" marR="0" lvl="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kern="1200" cap="none" spc="0" normalizeH="0" baseline="0" noProof="0" dirty="0">
                <a:ln>
                  <a:noFill/>
                </a:ln>
                <a:effectLst/>
                <a:uLnTx/>
                <a:uFillTx/>
                <a:latin typeface="Gill Sans MT"/>
                <a:ea typeface="+mn-ea"/>
                <a:cs typeface="+mn-cs"/>
              </a:rPr>
              <a:t>The </a:t>
            </a:r>
            <a:r>
              <a:rPr kumimoji="0" lang="en-US" sz="1600" b="1" i="0" u="none" strike="noStrike" kern="1200" cap="none" spc="0" normalizeH="0" baseline="0" noProof="0" dirty="0">
                <a:ln>
                  <a:noFill/>
                </a:ln>
                <a:effectLst/>
                <a:uLnTx/>
                <a:uFillTx/>
                <a:latin typeface="Gill Sans MT"/>
                <a:ea typeface="+mn-ea"/>
                <a:cs typeface="+mn-cs"/>
              </a:rPr>
              <a:t>Generation Recovery Plan </a:t>
            </a:r>
            <a:r>
              <a:rPr kumimoji="0" lang="en-US" sz="1600" b="0" i="0" u="none" strike="noStrike" kern="1200" cap="none" spc="0" normalizeH="0" baseline="0" noProof="0" dirty="0">
                <a:ln>
                  <a:noFill/>
                </a:ln>
                <a:effectLst/>
                <a:uLnTx/>
                <a:uFillTx/>
                <a:latin typeface="Gill Sans MT"/>
                <a:ea typeface="+mn-ea"/>
                <a:cs typeface="+mn-cs"/>
              </a:rPr>
              <a:t>– focusing on people, plant performance and processes &amp; governance </a:t>
            </a:r>
            <a:r>
              <a:rPr kumimoji="0" lang="en-US" sz="1600" b="1" i="0" u="none" strike="noStrike" kern="1200" cap="none" spc="0" normalizeH="0" baseline="0" noProof="0" dirty="0">
                <a:ln>
                  <a:noFill/>
                </a:ln>
                <a:effectLst/>
                <a:uLnTx/>
                <a:uFillTx/>
                <a:latin typeface="Gill Sans MT"/>
                <a:ea typeface="+mn-ea"/>
                <a:cs typeface="+mn-cs"/>
              </a:rPr>
              <a:t>gained traction from the beginning of  Winter 2023</a:t>
            </a:r>
            <a:r>
              <a:rPr kumimoji="0" lang="en-US" sz="1600" b="0" i="0" u="none" strike="noStrike" kern="1200" cap="none" spc="0" normalizeH="0" baseline="0" noProof="0" dirty="0">
                <a:ln>
                  <a:noFill/>
                </a:ln>
                <a:effectLst/>
                <a:uLnTx/>
                <a:uFillTx/>
                <a:latin typeface="Gill Sans MT"/>
                <a:ea typeface="+mn-ea"/>
                <a:cs typeface="+mn-cs"/>
              </a:rPr>
              <a:t> and is executed by Eskom in collaboration with NECOM structures.</a:t>
            </a:r>
          </a:p>
          <a:p>
            <a:pPr marL="285750" marR="0" lvl="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Gill Sans MT"/>
                <a:ea typeface="+mn-ea"/>
                <a:cs typeface="+mn-cs"/>
              </a:rPr>
              <a:t>Between April  2023 and March 2024,  the reliability of the power plants is showing improvement </a:t>
            </a:r>
            <a:r>
              <a:rPr kumimoji="0" lang="en-US" sz="1600" b="0" i="0" u="none" strike="noStrike" kern="1200" cap="none" spc="0" normalizeH="0" baseline="0" noProof="0" dirty="0">
                <a:ln>
                  <a:noFill/>
                </a:ln>
                <a:effectLst/>
                <a:uLnTx/>
                <a:uFillTx/>
                <a:latin typeface="Gill Sans MT"/>
                <a:ea typeface="+mn-ea"/>
                <a:cs typeface="+mn-cs"/>
              </a:rPr>
              <a:t>on the back of the of the Generation Recovery Plan, with </a:t>
            </a:r>
            <a:r>
              <a:rPr kumimoji="0" lang="en-US" sz="1600" b="1" i="0" u="none" strike="noStrike" kern="1200" cap="none" spc="0" normalizeH="0" baseline="0" noProof="0" dirty="0">
                <a:ln>
                  <a:noFill/>
                </a:ln>
                <a:effectLst/>
                <a:uLnTx/>
                <a:uFillTx/>
                <a:latin typeface="Gill Sans MT"/>
                <a:ea typeface="+mn-ea"/>
                <a:cs typeface="+mn-cs"/>
              </a:rPr>
              <a:t>a YoY improvement of 9% in unplanned losses, and 19% decline in unit trips</a:t>
            </a:r>
          </a:p>
          <a:p>
            <a:pPr marL="285750" marR="0" lvl="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Gill Sans MT"/>
                <a:ea typeface="+mn-ea"/>
                <a:cs typeface="+mn-cs"/>
              </a:rPr>
              <a:t>Since April 2023 to date, the frequency and the intensity of loadshedding has declined</a:t>
            </a:r>
            <a:r>
              <a:rPr kumimoji="0" lang="en-US" sz="1600" b="0" i="0" u="none" strike="noStrike" kern="1200" cap="none" spc="0" normalizeH="0" baseline="0" noProof="0" dirty="0">
                <a:ln>
                  <a:noFill/>
                </a:ln>
                <a:effectLst/>
                <a:uLnTx/>
                <a:uFillTx/>
                <a:latin typeface="Gill Sans MT"/>
                <a:ea typeface="+mn-ea"/>
                <a:cs typeface="+mn-cs"/>
              </a:rPr>
              <a:t> as should be expected as the Generation Recovery Plan execution progresses. </a:t>
            </a:r>
          </a:p>
          <a:p>
            <a:pPr marL="285750" marR="0" lvl="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Gill Sans MT"/>
                <a:ea typeface="+mn-ea"/>
                <a:cs typeface="+mn-cs"/>
              </a:rPr>
              <a:t>NO loadshedding</a:t>
            </a:r>
            <a:r>
              <a:rPr lang="en-US" sz="1600" b="1" dirty="0">
                <a:latin typeface="Gill Sans MT"/>
              </a:rPr>
              <a:t> for </a:t>
            </a:r>
            <a:r>
              <a:rPr kumimoji="0" lang="en-US" sz="1600" b="1" i="0" u="none" strike="noStrike" kern="1200" cap="none" spc="0" normalizeH="0" baseline="0" noProof="0" dirty="0">
                <a:ln>
                  <a:noFill/>
                </a:ln>
                <a:effectLst/>
                <a:uLnTx/>
                <a:uFillTx/>
                <a:latin typeface="Gill Sans MT"/>
                <a:ea typeface="+mn-ea"/>
                <a:cs typeface="+mn-cs"/>
              </a:rPr>
              <a:t>30 consecutive days – </a:t>
            </a:r>
            <a:r>
              <a:rPr lang="en-US" sz="1600" b="1" dirty="0">
                <a:latin typeface="Gill Sans MT"/>
              </a:rPr>
              <a:t>with</a:t>
            </a:r>
            <a:r>
              <a:rPr kumimoji="0" lang="en-US" sz="1600" b="1" i="0" u="none" strike="noStrike" kern="1200" cap="none" spc="0" normalizeH="0" baseline="0" noProof="0" dirty="0">
                <a:ln>
                  <a:noFill/>
                </a:ln>
                <a:effectLst/>
                <a:uLnTx/>
                <a:uFillTx/>
                <a:latin typeface="Gill Sans MT"/>
                <a:ea typeface="+mn-ea"/>
                <a:cs typeface="+mn-cs"/>
              </a:rPr>
              <a:t> the diesel spend 50% lower than the spend in the same month last year. </a:t>
            </a:r>
            <a:r>
              <a:rPr lang="en-US" sz="1600" dirty="0">
                <a:latin typeface="Gill Sans MT"/>
              </a:rPr>
              <a:t>FY25 </a:t>
            </a:r>
            <a:r>
              <a:rPr kumimoji="0" lang="en-US" sz="1600" i="0" u="none" strike="noStrike" kern="1200" cap="none" spc="0" normalizeH="0" baseline="0" noProof="0" dirty="0">
                <a:ln>
                  <a:noFill/>
                </a:ln>
                <a:effectLst/>
                <a:uLnTx/>
                <a:uFillTx/>
                <a:latin typeface="Gill Sans MT"/>
                <a:ea typeface="+mn-ea"/>
                <a:cs typeface="+mn-cs"/>
              </a:rPr>
              <a:t>load factor of 9% compared to that of 18% in FY24</a:t>
            </a:r>
            <a:r>
              <a:rPr kumimoji="0" lang="en-US" sz="1600" b="0" i="0" u="none" strike="noStrike" kern="1200" cap="none" spc="0" normalizeH="0" baseline="0" noProof="0" dirty="0">
                <a:ln>
                  <a:noFill/>
                </a:ln>
                <a:effectLst/>
                <a:uLnTx/>
                <a:uFillTx/>
                <a:latin typeface="Gill Sans MT"/>
                <a:ea typeface="+mn-ea"/>
                <a:cs typeface="+mn-cs"/>
              </a:rPr>
              <a:t>.</a:t>
            </a:r>
          </a:p>
          <a:p>
            <a:pPr marL="285750" marR="0" lvl="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effectLst/>
                <a:uLnTx/>
                <a:uFillTx/>
                <a:latin typeface="Gill Sans MT"/>
                <a:ea typeface="+mn-ea"/>
                <a:cs typeface="+mn-cs"/>
              </a:rPr>
              <a:t>There is </a:t>
            </a:r>
            <a:r>
              <a:rPr kumimoji="0" lang="en-GB" sz="1600" b="1" i="0" u="none" strike="noStrike" kern="1200" cap="none" spc="0" normalizeH="0" baseline="0" noProof="0" dirty="0">
                <a:ln>
                  <a:noFill/>
                </a:ln>
                <a:effectLst/>
                <a:uLnTx/>
                <a:uFillTx/>
                <a:latin typeface="Gill Sans MT"/>
                <a:ea typeface="+mn-ea"/>
                <a:cs typeface="+mn-cs"/>
              </a:rPr>
              <a:t>a considerable shift in the unreliability assumption </a:t>
            </a:r>
            <a:r>
              <a:rPr kumimoji="0" lang="en-GB" sz="1600" b="0" i="0" u="none" strike="noStrike" kern="1200" cap="none" spc="0" normalizeH="0" baseline="0" noProof="0" dirty="0">
                <a:ln>
                  <a:noFill/>
                </a:ln>
                <a:effectLst/>
                <a:uLnTx/>
                <a:uFillTx/>
                <a:latin typeface="Gill Sans MT"/>
                <a:ea typeface="+mn-ea"/>
                <a:cs typeface="+mn-cs"/>
              </a:rPr>
              <a:t>for Winter 2024 forecast – a 1000 MW downward revision</a:t>
            </a:r>
          </a:p>
          <a:p>
            <a:pPr marL="285750" lvl="0" indent="-285750" algn="just">
              <a:spcBef>
                <a:spcPts val="600"/>
              </a:spcBef>
              <a:spcAft>
                <a:spcPts val="600"/>
              </a:spcAft>
              <a:buFont typeface="Arial" panose="020B0604020202020204" pitchFamily="34" charset="0"/>
              <a:buChar char="•"/>
            </a:pPr>
            <a:r>
              <a:rPr kumimoji="0" lang="en-GB" sz="1600" b="1" i="0" u="none" strike="noStrike" kern="1200" cap="none" spc="0" normalizeH="0" baseline="0" noProof="0" dirty="0">
                <a:ln>
                  <a:noFill/>
                </a:ln>
                <a:effectLst/>
                <a:uLnTx/>
                <a:uFillTx/>
                <a:latin typeface="Gill Sans MT"/>
                <a:ea typeface="+mn-ea"/>
                <a:cs typeface="+mn-cs"/>
              </a:rPr>
              <a:t>For Winter 2024, </a:t>
            </a:r>
            <a:r>
              <a:rPr lang="en-GB" sz="1600" b="1" dirty="0">
                <a:latin typeface="Gill Sans MT"/>
              </a:rPr>
              <a:t>the likely scenario indicates that loadshedding will </a:t>
            </a:r>
            <a:r>
              <a:rPr kumimoji="0" lang="en-GB" sz="1600" b="1" i="0" u="none" strike="noStrike" kern="1200" cap="none" spc="0" normalizeH="0" baseline="0" noProof="0" dirty="0">
                <a:ln>
                  <a:noFill/>
                </a:ln>
                <a:effectLst/>
                <a:uLnTx/>
                <a:uFillTx/>
                <a:latin typeface="Gill Sans MT"/>
                <a:ea typeface="+mn-ea"/>
                <a:cs typeface="+mn-cs"/>
              </a:rPr>
              <a:t>be limited to Stage 2</a:t>
            </a:r>
          </a:p>
          <a:p>
            <a:pPr marL="285750" marR="0" lvl="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Gill Sans MT"/>
                <a:ea typeface="+mn-ea"/>
                <a:cs typeface="+mn-cs"/>
              </a:rPr>
              <a:t>Over the winter period</a:t>
            </a:r>
            <a:r>
              <a:rPr kumimoji="0" lang="en-US" sz="1600" b="0" i="0" u="none" strike="noStrike" kern="1200" cap="none" spc="0" normalizeH="0" baseline="0" noProof="0" dirty="0">
                <a:ln>
                  <a:noFill/>
                </a:ln>
                <a:effectLst/>
                <a:uLnTx/>
                <a:uFillTx/>
                <a:latin typeface="Gill Sans MT"/>
                <a:ea typeface="+mn-ea"/>
                <a:cs typeface="+mn-cs"/>
              </a:rPr>
              <a:t>, targeting a further </a:t>
            </a:r>
            <a:r>
              <a:rPr kumimoji="0" lang="en-US" sz="1600" b="1" i="0" u="none" strike="noStrike" kern="1200" cap="none" spc="0" normalizeH="0" baseline="0" noProof="0" dirty="0">
                <a:ln>
                  <a:noFill/>
                </a:ln>
                <a:effectLst/>
                <a:uLnTx/>
                <a:uFillTx/>
                <a:latin typeface="Gill Sans MT"/>
                <a:ea typeface="+mn-ea"/>
                <a:cs typeface="+mn-cs"/>
              </a:rPr>
              <a:t>1.7GW from reduction in unplanned losses (1.3GW) and </a:t>
            </a:r>
            <a:r>
              <a:rPr kumimoji="0" lang="en-GB" sz="1600" b="1" i="0" u="none" strike="noStrike" kern="1200" cap="none" spc="0" normalizeH="0" baseline="0" noProof="0" dirty="0">
                <a:ln>
                  <a:noFill/>
                </a:ln>
                <a:effectLst/>
                <a:uLnTx/>
                <a:uFillTx/>
                <a:latin typeface="Gill Sans MT"/>
                <a:ea typeface="+mn-ea"/>
                <a:cs typeface="+mn-cs"/>
              </a:rPr>
              <a:t>driving Demand management initiatives (382MW)</a:t>
            </a:r>
          </a:p>
          <a:p>
            <a:pPr marL="285750" marR="0" lvl="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Gill Sans MT"/>
                <a:ea typeface="+mn-ea"/>
                <a:cs typeface="+mn-cs"/>
              </a:rPr>
              <a:t>Ending load shedding is a</a:t>
            </a:r>
            <a:r>
              <a:rPr kumimoji="0" lang="en-US" sz="1600" b="1" i="0" u="none" strike="noStrike" kern="1200" cap="none" spc="0" normalizeH="0" baseline="0" noProof="0" dirty="0">
                <a:ln>
                  <a:noFill/>
                </a:ln>
                <a:effectLst/>
                <a:uLnTx/>
                <a:uFillTx/>
                <a:latin typeface="Gill Sans MT"/>
                <a:ea typeface="+mn-ea"/>
                <a:cs typeface="+mn-cs"/>
              </a:rPr>
              <a:t> collective effort </a:t>
            </a:r>
            <a:r>
              <a:rPr kumimoji="0" lang="en-US" sz="1600" b="0" i="0" u="none" strike="noStrike" kern="1200" cap="none" spc="0" normalizeH="0" baseline="0" noProof="0" dirty="0">
                <a:ln>
                  <a:noFill/>
                </a:ln>
                <a:effectLst/>
                <a:uLnTx/>
                <a:uFillTx/>
                <a:latin typeface="Gill Sans MT"/>
                <a:ea typeface="+mn-ea"/>
                <a:cs typeface="+mn-cs"/>
              </a:rPr>
              <a:t>and we will be counting on your support for our </a:t>
            </a:r>
            <a:r>
              <a:rPr kumimoji="0" lang="en-US" sz="1600" b="1" i="0" u="none" strike="noStrike" kern="1200" cap="none" spc="0" normalizeH="0" baseline="0" noProof="0" dirty="0">
                <a:ln>
                  <a:noFill/>
                </a:ln>
                <a:effectLst/>
                <a:uLnTx/>
                <a:uFillTx/>
                <a:latin typeface="Gill Sans MT"/>
                <a:ea typeface="+mn-ea"/>
                <a:cs typeface="+mn-cs"/>
              </a:rPr>
              <a:t>energy saving campaign in the month of May</a:t>
            </a:r>
          </a:p>
          <a:p>
            <a:pPr marR="0" lvl="0" algn="ctr" defTabSz="914400" rtl="0" eaLnBrk="1" fontAlgn="auto" latinLnBrk="0" hangingPunct="1">
              <a:lnSpc>
                <a:spcPct val="100000"/>
              </a:lnSpc>
              <a:spcBef>
                <a:spcPts val="600"/>
              </a:spcBef>
              <a:spcAft>
                <a:spcPts val="600"/>
              </a:spcAft>
              <a:buClrTx/>
              <a:buSzTx/>
              <a:tabLst/>
              <a:defRPr/>
            </a:pPr>
            <a:r>
              <a:rPr kumimoji="0" lang="en-US" sz="1600" b="1" i="0" u="none" strike="noStrike" kern="1200" cap="none" spc="0" normalizeH="0" baseline="0" noProof="0" dirty="0">
                <a:ln>
                  <a:noFill/>
                </a:ln>
                <a:effectLst/>
                <a:uLnTx/>
                <a:uFillTx/>
                <a:latin typeface="Gill Sans MT"/>
                <a:ea typeface="+mn-ea"/>
                <a:cs typeface="+mn-cs"/>
              </a:rPr>
              <a:t> </a:t>
            </a:r>
            <a:r>
              <a:rPr kumimoji="0" lang="en-ZA" b="1" i="0" u="none" strike="noStrike" kern="1200" cap="none" spc="0" normalizeH="0" baseline="0" noProof="0" dirty="0">
                <a:ln>
                  <a:noFill/>
                </a:ln>
                <a:solidFill>
                  <a:schemeClr val="accent2"/>
                </a:solidFill>
                <a:effectLst/>
                <a:uLnTx/>
                <a:uFillTx/>
                <a:latin typeface="Arial" panose="020B0604020202020204"/>
                <a:ea typeface="+mn-ea"/>
                <a:cs typeface="+mn-cs"/>
              </a:rPr>
              <a:t>#WeCanEndLoadsheddingTogether</a:t>
            </a:r>
            <a:endParaRPr kumimoji="0" lang="en-GB" sz="1600" b="1" i="0" u="none" strike="noStrike" kern="1200" cap="none" spc="0" normalizeH="0" baseline="0" noProof="0" dirty="0">
              <a:ln>
                <a:noFill/>
              </a:ln>
              <a:solidFill>
                <a:schemeClr val="accent2"/>
              </a:solidFill>
              <a:effectLst/>
              <a:uLnTx/>
              <a:uFillTx/>
              <a:latin typeface="Gill Sans MT"/>
              <a:ea typeface="+mn-ea"/>
              <a:cs typeface="+mn-cs"/>
            </a:endParaRPr>
          </a:p>
        </p:txBody>
      </p:sp>
      <p:sp>
        <p:nvSpPr>
          <p:cNvPr id="2" name="Slide Number Placeholder 5">
            <a:extLst>
              <a:ext uri="{FF2B5EF4-FFF2-40B4-BE49-F238E27FC236}">
                <a16:creationId xmlns:a16="http://schemas.microsoft.com/office/drawing/2014/main" id="{A32F952B-9CE3-6CE5-8706-21478E8508F1}"/>
              </a:ext>
            </a:extLst>
          </p:cNvPr>
          <p:cNvSpPr>
            <a:spLocks noGrp="1"/>
          </p:cNvSpPr>
          <p:nvPr>
            <p:ph type="sldNum" sz="quarter" idx="4"/>
          </p:nvPr>
        </p:nvSpPr>
        <p:spPr>
          <a:xfrm>
            <a:off x="11082735" y="6500915"/>
            <a:ext cx="970756" cy="436203"/>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B1497D-D85C-49F0-B0C9-9C5FED4EAE9E}" type="slidenum">
              <a:rPr kumimoji="0" lang="en-ZA" sz="1000" b="0" i="0" u="none" strike="noStrike" kern="1200" cap="none" spc="0" normalizeH="0" baseline="0" noProof="0" smtClean="0">
                <a:ln>
                  <a:noFill/>
                </a:ln>
                <a:solidFill>
                  <a:srgbClr val="003896">
                    <a:tint val="75000"/>
                  </a:srgbClr>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ZA" sz="1000" b="0" i="0" u="none" strike="noStrike" kern="1200" cap="none" spc="0" normalizeH="0" baseline="0" noProof="0">
              <a:ln>
                <a:noFill/>
              </a:ln>
              <a:solidFill>
                <a:srgbClr val="003896">
                  <a:tint val="75000"/>
                </a:srgbClr>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1956438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6C94F19F-7360-776E-5F82-0F70A5B0A87D}"/>
              </a:ext>
            </a:extLst>
          </p:cNvPr>
          <p:cNvGraphicFramePr>
            <a:graphicFrameLocks noChangeAspect="1"/>
          </p:cNvGraphicFramePr>
          <p:nvPr>
            <p:custDataLst>
              <p:tags r:id="rId1"/>
            </p:custDataLst>
            <p:extLst>
              <p:ext uri="{D42A27DB-BD31-4B8C-83A1-F6EECF244321}">
                <p14:modId xmlns:p14="http://schemas.microsoft.com/office/powerpoint/2010/main" val="15013676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1" imgH="423" progId="TCLayout.ActiveDocument.1">
                  <p:embed/>
                </p:oleObj>
              </mc:Choice>
              <mc:Fallback>
                <p:oleObj name="think-cell Slide" r:id="rId3" imgW="421" imgH="423" progId="TCLayout.ActiveDocument.1">
                  <p:embed/>
                  <p:pic>
                    <p:nvPicPr>
                      <p:cNvPr id="11" name="think-cell data - do not delete" hidden="1">
                        <a:extLst>
                          <a:ext uri="{FF2B5EF4-FFF2-40B4-BE49-F238E27FC236}">
                            <a16:creationId xmlns:a16="http://schemas.microsoft.com/office/drawing/2014/main" id="{6C94F19F-7360-776E-5F82-0F70A5B0A87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7" name="Picture 16">
            <a:extLst>
              <a:ext uri="{FF2B5EF4-FFF2-40B4-BE49-F238E27FC236}">
                <a16:creationId xmlns:a16="http://schemas.microsoft.com/office/drawing/2014/main" id="{4CC5A39E-AD7A-F789-12D3-26DD7040A64C}"/>
              </a:ext>
            </a:extLst>
          </p:cNvPr>
          <p:cNvPicPr>
            <a:picLocks noChangeAspect="1"/>
          </p:cNvPicPr>
          <p:nvPr/>
        </p:nvPicPr>
        <p:blipFill rotWithShape="1">
          <a:blip r:embed="rId5" cstate="print">
            <a:duotone>
              <a:srgbClr val="A29584">
                <a:shade val="45000"/>
                <a:satMod val="135000"/>
              </a:srgbClr>
              <a:prstClr val="white"/>
            </a:duotone>
            <a:extLst>
              <a:ext uri="{28A0092B-C50C-407E-A947-70E740481C1C}">
                <a14:useLocalDpi xmlns:a14="http://schemas.microsoft.com/office/drawing/2010/main" val="0"/>
              </a:ext>
            </a:extLst>
          </a:blip>
          <a:srcRect l="9154" t="16551" r="15742" b="15903"/>
          <a:stretch/>
        </p:blipFill>
        <p:spPr>
          <a:xfrm>
            <a:off x="3108216" y="1037230"/>
            <a:ext cx="9057373" cy="5820770"/>
          </a:xfrm>
          <a:prstGeom prst="rect">
            <a:avLst/>
          </a:prstGeom>
        </p:spPr>
      </p:pic>
      <p:sp>
        <p:nvSpPr>
          <p:cNvPr id="2" name="Title 1">
            <a:extLst>
              <a:ext uri="{FF2B5EF4-FFF2-40B4-BE49-F238E27FC236}">
                <a16:creationId xmlns:a16="http://schemas.microsoft.com/office/drawing/2014/main" id="{C78010BF-911D-6C2C-7E9D-9189E41D626A}"/>
              </a:ext>
            </a:extLst>
          </p:cNvPr>
          <p:cNvSpPr>
            <a:spLocks noGrp="1"/>
          </p:cNvSpPr>
          <p:nvPr>
            <p:ph type="title"/>
          </p:nvPr>
        </p:nvSpPr>
        <p:spPr>
          <a:xfrm>
            <a:off x="174578" y="186261"/>
            <a:ext cx="9416260" cy="666000"/>
          </a:xfrm>
        </p:spPr>
        <p:txBody>
          <a:bodyPr vert="horz"/>
          <a:lstStyle/>
          <a:p>
            <a:r>
              <a:rPr lang="en-US" dirty="0">
                <a:latin typeface="Gill Sans MT"/>
              </a:rPr>
              <a:t>Our approach to this  Winter 2024 outlook briefing</a:t>
            </a:r>
          </a:p>
        </p:txBody>
      </p:sp>
      <p:sp>
        <p:nvSpPr>
          <p:cNvPr id="15" name="Rectangle 14">
            <a:extLst>
              <a:ext uri="{FF2B5EF4-FFF2-40B4-BE49-F238E27FC236}">
                <a16:creationId xmlns:a16="http://schemas.microsoft.com/office/drawing/2014/main" id="{5E766972-F13A-592D-AEF1-4A14660CE2F7}"/>
              </a:ext>
            </a:extLst>
          </p:cNvPr>
          <p:cNvSpPr/>
          <p:nvPr/>
        </p:nvSpPr>
        <p:spPr>
          <a:xfrm>
            <a:off x="1" y="1009935"/>
            <a:ext cx="12192000" cy="5848065"/>
          </a:xfrm>
          <a:prstGeom prst="rect">
            <a:avLst/>
          </a:prstGeom>
          <a:solidFill>
            <a:srgbClr val="FFFFFF">
              <a:alpha val="50000"/>
            </a:srgbClr>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5" name="Arrow: Pentagon 4">
            <a:extLst>
              <a:ext uri="{FF2B5EF4-FFF2-40B4-BE49-F238E27FC236}">
                <a16:creationId xmlns:a16="http://schemas.microsoft.com/office/drawing/2014/main" id="{579061B6-5D72-2159-6B96-03C8FFFFC427}"/>
              </a:ext>
            </a:extLst>
          </p:cNvPr>
          <p:cNvSpPr/>
          <p:nvPr/>
        </p:nvSpPr>
        <p:spPr>
          <a:xfrm>
            <a:off x="2307059" y="3163605"/>
            <a:ext cx="7020000" cy="165600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grpSp>
        <p:nvGrpSpPr>
          <p:cNvPr id="18" name="Group 17">
            <a:extLst>
              <a:ext uri="{FF2B5EF4-FFF2-40B4-BE49-F238E27FC236}">
                <a16:creationId xmlns:a16="http://schemas.microsoft.com/office/drawing/2014/main" id="{D4E16172-8AFE-AFDC-56C8-84062B4F9127}"/>
              </a:ext>
            </a:extLst>
          </p:cNvPr>
          <p:cNvGrpSpPr/>
          <p:nvPr/>
        </p:nvGrpSpPr>
        <p:grpSpPr>
          <a:xfrm>
            <a:off x="1486530" y="5037955"/>
            <a:ext cx="7020000" cy="1656000"/>
            <a:chOff x="1981200" y="5562600"/>
            <a:chExt cx="7020000" cy="792000"/>
          </a:xfrm>
        </p:grpSpPr>
        <p:sp>
          <p:nvSpPr>
            <p:cNvPr id="6" name="Arrow: Pentagon 5">
              <a:extLst>
                <a:ext uri="{FF2B5EF4-FFF2-40B4-BE49-F238E27FC236}">
                  <a16:creationId xmlns:a16="http://schemas.microsoft.com/office/drawing/2014/main" id="{453F11DD-5AD8-E6B0-7672-7BB2066CEC89}"/>
                </a:ext>
              </a:extLst>
            </p:cNvPr>
            <p:cNvSpPr/>
            <p:nvPr/>
          </p:nvSpPr>
          <p:spPr>
            <a:xfrm>
              <a:off x="1981200" y="5562600"/>
              <a:ext cx="7020000" cy="792000"/>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4" name="TextBox 13">
              <a:extLst>
                <a:ext uri="{FF2B5EF4-FFF2-40B4-BE49-F238E27FC236}">
                  <a16:creationId xmlns:a16="http://schemas.microsoft.com/office/drawing/2014/main" id="{3868685C-8339-072A-79D9-4C33A591163E}"/>
                </a:ext>
              </a:extLst>
            </p:cNvPr>
            <p:cNvSpPr txBox="1"/>
            <p:nvPr/>
          </p:nvSpPr>
          <p:spPr>
            <a:xfrm>
              <a:off x="4655704" y="5792695"/>
              <a:ext cx="3626777"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latin typeface="Gill Sans MT" panose="020B0502020104020203" pitchFamily="34" charset="0"/>
                  <a:ea typeface="+mn-ea"/>
                  <a:cs typeface="Arial" panose="020B0604020202020204" pitchFamily="34" charset="0"/>
                  <a:sym typeface="Arial" panose="020B0604020202020204" pitchFamily="34" charset="0"/>
                </a:rPr>
                <a:t>Provide an update in tackling unreliability of the units</a:t>
              </a:r>
            </a:p>
          </p:txBody>
        </p:sp>
      </p:grpSp>
      <p:pic>
        <p:nvPicPr>
          <p:cNvPr id="10" name="Picture 4" descr="Coal, energy, generating, nuclear, plant, power, station icon - Download on  Iconfinder">
            <a:extLst>
              <a:ext uri="{FF2B5EF4-FFF2-40B4-BE49-F238E27FC236}">
                <a16:creationId xmlns:a16="http://schemas.microsoft.com/office/drawing/2014/main" id="{32CC6FB1-07B9-FD1B-5488-874BC5147E1F}"/>
              </a:ext>
            </a:extLst>
          </p:cNvPr>
          <p:cNvPicPr>
            <a:picLocks noChangeAspect="1" noChangeArrowheads="1"/>
          </p:cNvPicPr>
          <p:nvPr/>
        </p:nvPicPr>
        <p:blipFill>
          <a:blip r:embed="rId6" cstate="hqprint">
            <a:lum bright="70000" contrast="-70000"/>
            <a:extLst>
              <a:ext uri="{28A0092B-C50C-407E-A947-70E740481C1C}">
                <a14:useLocalDpi xmlns:a14="http://schemas.microsoft.com/office/drawing/2010/main" val="0"/>
              </a:ext>
            </a:extLst>
          </a:blip>
          <a:srcRect/>
          <a:stretch>
            <a:fillRect/>
          </a:stretch>
        </p:blipFill>
        <p:spPr bwMode="auto">
          <a:xfrm>
            <a:off x="2403539" y="5389549"/>
            <a:ext cx="1625036" cy="994672"/>
          </a:xfrm>
          <a:prstGeom prst="rect">
            <a:avLst/>
          </a:prstGeom>
          <a:noFill/>
          <a:extLst>
            <a:ext uri="{909E8E84-426E-40DD-AFC4-6F175D3DCCD1}">
              <a14:hiddenFill xmlns:a14="http://schemas.microsoft.com/office/drawing/2010/main">
                <a:solidFill>
                  <a:srgbClr val="FFFFFF"/>
                </a:solidFill>
              </a14:hiddenFill>
            </a:ext>
          </a:extLst>
        </p:spPr>
      </p:pic>
      <p:pic>
        <p:nvPicPr>
          <p:cNvPr id="22" name="Graphic 21" descr="Group brainstorm with solid fill">
            <a:extLst>
              <a:ext uri="{FF2B5EF4-FFF2-40B4-BE49-F238E27FC236}">
                <a16:creationId xmlns:a16="http://schemas.microsoft.com/office/drawing/2014/main" id="{B4E65A45-350C-3641-5D82-528A1A761E4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41168" y="3237233"/>
            <a:ext cx="1387633" cy="1387633"/>
          </a:xfrm>
          <a:prstGeom prst="rect">
            <a:avLst/>
          </a:prstGeom>
        </p:spPr>
      </p:pic>
      <p:sp>
        <p:nvSpPr>
          <p:cNvPr id="7" name="Slide Number Placeholder 5">
            <a:extLst>
              <a:ext uri="{FF2B5EF4-FFF2-40B4-BE49-F238E27FC236}">
                <a16:creationId xmlns:a16="http://schemas.microsoft.com/office/drawing/2014/main" id="{CF99013F-ACD0-8870-5005-BDEBD7356F52}"/>
              </a:ext>
            </a:extLst>
          </p:cNvPr>
          <p:cNvSpPr txBox="1">
            <a:spLocks/>
          </p:cNvSpPr>
          <p:nvPr/>
        </p:nvSpPr>
        <p:spPr>
          <a:xfrm>
            <a:off x="11082735" y="6500915"/>
            <a:ext cx="970756" cy="436203"/>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6B1497D-D85C-49F0-B0C9-9C5FED4EAE9E}" type="slidenum">
              <a:rPr lang="en-ZA" smtClean="0">
                <a:solidFill>
                  <a:srgbClr val="003896">
                    <a:tint val="75000"/>
                  </a:srgbClr>
                </a:solidFill>
                <a:latin typeface="Gill Sans MT" panose="020B0502020104020203" pitchFamily="34" charset="0"/>
              </a:rPr>
              <a:pPr>
                <a:defRPr/>
              </a:pPr>
              <a:t>4</a:t>
            </a:fld>
            <a:endParaRPr lang="en-ZA">
              <a:solidFill>
                <a:srgbClr val="003896">
                  <a:tint val="75000"/>
                </a:srgbClr>
              </a:solidFill>
              <a:latin typeface="Gill Sans MT" panose="020B0502020104020203" pitchFamily="34" charset="0"/>
            </a:endParaRPr>
          </a:p>
        </p:txBody>
      </p:sp>
      <p:sp>
        <p:nvSpPr>
          <p:cNvPr id="28" name="TextBox 27">
            <a:extLst>
              <a:ext uri="{FF2B5EF4-FFF2-40B4-BE49-F238E27FC236}">
                <a16:creationId xmlns:a16="http://schemas.microsoft.com/office/drawing/2014/main" id="{97EC3A45-360C-1236-26AE-A478A39D2CE2}"/>
              </a:ext>
            </a:extLst>
          </p:cNvPr>
          <p:cNvSpPr txBox="1"/>
          <p:nvPr/>
        </p:nvSpPr>
        <p:spPr>
          <a:xfrm>
            <a:off x="4929324" y="3593750"/>
            <a:ext cx="3742065" cy="707886"/>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latin typeface="Gill Sans MT" panose="020B0502020104020203" pitchFamily="34" charset="0"/>
                <a:ea typeface="+mn-ea"/>
                <a:cs typeface="Arial" panose="020B0604020202020204" pitchFamily="34" charset="0"/>
                <a:sym typeface="Arial" panose="020B0604020202020204" pitchFamily="34" charset="0"/>
              </a:rPr>
              <a:t>Set the context for this winter 2024 outlook</a:t>
            </a:r>
          </a:p>
        </p:txBody>
      </p:sp>
      <p:grpSp>
        <p:nvGrpSpPr>
          <p:cNvPr id="3" name="Group 2">
            <a:extLst>
              <a:ext uri="{FF2B5EF4-FFF2-40B4-BE49-F238E27FC236}">
                <a16:creationId xmlns:a16="http://schemas.microsoft.com/office/drawing/2014/main" id="{FDFB5288-60A2-A3A3-0697-1755A6F8F882}"/>
              </a:ext>
            </a:extLst>
          </p:cNvPr>
          <p:cNvGrpSpPr/>
          <p:nvPr/>
        </p:nvGrpSpPr>
        <p:grpSpPr>
          <a:xfrm>
            <a:off x="1486530" y="1273669"/>
            <a:ext cx="7020000" cy="1656000"/>
            <a:chOff x="1981200" y="3752847"/>
            <a:chExt cx="7020000" cy="850940"/>
          </a:xfrm>
        </p:grpSpPr>
        <p:sp>
          <p:nvSpPr>
            <p:cNvPr id="8" name="Arrow: Pentagon 7">
              <a:extLst>
                <a:ext uri="{FF2B5EF4-FFF2-40B4-BE49-F238E27FC236}">
                  <a16:creationId xmlns:a16="http://schemas.microsoft.com/office/drawing/2014/main" id="{EBDB7F13-32F4-E371-0939-9B8386797977}"/>
                </a:ext>
              </a:extLst>
            </p:cNvPr>
            <p:cNvSpPr/>
            <p:nvPr/>
          </p:nvSpPr>
          <p:spPr>
            <a:xfrm>
              <a:off x="1981200" y="3752847"/>
              <a:ext cx="7020000" cy="85094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2" name="TextBox 11">
              <a:extLst>
                <a:ext uri="{FF2B5EF4-FFF2-40B4-BE49-F238E27FC236}">
                  <a16:creationId xmlns:a16="http://schemas.microsoft.com/office/drawing/2014/main" id="{5C9369AB-B9D4-83EF-2BFA-13AD78988090}"/>
                </a:ext>
              </a:extLst>
            </p:cNvPr>
            <p:cNvSpPr txBox="1"/>
            <p:nvPr/>
          </p:nvSpPr>
          <p:spPr>
            <a:xfrm>
              <a:off x="5205365" y="4002617"/>
              <a:ext cx="2890751" cy="36374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latin typeface="Gill Sans MT" panose="020B0502020104020203" pitchFamily="34" charset="0"/>
                  <a:ea typeface="+mn-ea"/>
                  <a:cs typeface="Arial" panose="020B0604020202020204" pitchFamily="34" charset="0"/>
                  <a:sym typeface="Arial" panose="020B0604020202020204" pitchFamily="34" charset="0"/>
                </a:rPr>
                <a:t>Recap on the winter 2023 outlook and performance</a:t>
              </a:r>
            </a:p>
          </p:txBody>
        </p:sp>
      </p:grpSp>
      <p:pic>
        <p:nvPicPr>
          <p:cNvPr id="13" name="Graphic 12" descr="Bar graph with upward trend with solid fill">
            <a:extLst>
              <a:ext uri="{FF2B5EF4-FFF2-40B4-BE49-F238E27FC236}">
                <a16:creationId xmlns:a16="http://schemas.microsoft.com/office/drawing/2014/main" id="{F732A6B9-3D5C-68BC-F3A5-B254CB17C85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08060" y="1691147"/>
            <a:ext cx="1179005" cy="892298"/>
          </a:xfrm>
          <a:prstGeom prst="rect">
            <a:avLst/>
          </a:prstGeom>
        </p:spPr>
      </p:pic>
      <p:sp>
        <p:nvSpPr>
          <p:cNvPr id="16" name="Arrow: Pentagon 15">
            <a:extLst>
              <a:ext uri="{FF2B5EF4-FFF2-40B4-BE49-F238E27FC236}">
                <a16:creationId xmlns:a16="http://schemas.microsoft.com/office/drawing/2014/main" id="{B399399F-EE3F-95EA-5AE7-47991453CDAD}"/>
              </a:ext>
            </a:extLst>
          </p:cNvPr>
          <p:cNvSpPr/>
          <p:nvPr/>
        </p:nvSpPr>
        <p:spPr>
          <a:xfrm>
            <a:off x="-6990" y="1277159"/>
            <a:ext cx="3096000" cy="5416795"/>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grpSp>
        <p:nvGrpSpPr>
          <p:cNvPr id="21" name="bcgIconsWhite_Target ">
            <a:extLst>
              <a:ext uri="{FF2B5EF4-FFF2-40B4-BE49-F238E27FC236}">
                <a16:creationId xmlns:a16="http://schemas.microsoft.com/office/drawing/2014/main" id="{2E406DA6-C9E4-BE63-6D37-565EA0394F34}"/>
              </a:ext>
            </a:extLst>
          </p:cNvPr>
          <p:cNvGrpSpPr>
            <a:grpSpLocks noChangeAspect="1"/>
          </p:cNvGrpSpPr>
          <p:nvPr/>
        </p:nvGrpSpPr>
        <p:grpSpPr>
          <a:xfrm>
            <a:off x="-79872" y="2707628"/>
            <a:ext cx="2599989" cy="2599989"/>
            <a:chOff x="5273675" y="2606675"/>
            <a:chExt cx="1644650" cy="1644650"/>
          </a:xfrm>
        </p:grpSpPr>
        <p:sp>
          <p:nvSpPr>
            <p:cNvPr id="23" name="AutoShape 3">
              <a:extLst>
                <a:ext uri="{FF2B5EF4-FFF2-40B4-BE49-F238E27FC236}">
                  <a16:creationId xmlns:a16="http://schemas.microsoft.com/office/drawing/2014/main" id="{FD1E2587-F717-7D4C-12E5-6C364AF55CCC}"/>
                </a:ext>
              </a:extLst>
            </p:cNvPr>
            <p:cNvSpPr>
              <a:spLocks noChangeAspect="1" noChangeArrowheads="1" noTextEdit="1"/>
            </p:cNvSpPr>
            <p:nvPr/>
          </p:nvSpPr>
          <p:spPr bwMode="auto">
            <a:xfrm>
              <a:off x="5273675" y="2606675"/>
              <a:ext cx="1644650" cy="16446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5">
              <a:extLst>
                <a:ext uri="{FF2B5EF4-FFF2-40B4-BE49-F238E27FC236}">
                  <a16:creationId xmlns:a16="http://schemas.microsoft.com/office/drawing/2014/main" id="{3B20B1BA-8881-715D-70FA-B9DCB2B3A5F6}"/>
                </a:ext>
              </a:extLst>
            </p:cNvPr>
            <p:cNvSpPr>
              <a:spLocks/>
            </p:cNvSpPr>
            <p:nvPr/>
          </p:nvSpPr>
          <p:spPr bwMode="auto">
            <a:xfrm>
              <a:off x="5554663" y="2895600"/>
              <a:ext cx="1216741" cy="1071563"/>
            </a:xfrm>
            <a:custGeom>
              <a:avLst/>
              <a:gdLst>
                <a:gd name="connsiteX0" fmla="*/ 536139 w 1216741"/>
                <a:gd name="connsiteY0" fmla="*/ 336550 h 1071563"/>
                <a:gd name="connsiteX1" fmla="*/ 662761 w 1216741"/>
                <a:gd name="connsiteY1" fmla="*/ 382252 h 1071563"/>
                <a:gd name="connsiteX2" fmla="*/ 584069 w 1216741"/>
                <a:gd name="connsiteY2" fmla="*/ 435809 h 1071563"/>
                <a:gd name="connsiteX3" fmla="*/ 536139 w 1216741"/>
                <a:gd name="connsiteY3" fmla="*/ 425097 h 1071563"/>
                <a:gd name="connsiteX4" fmla="*/ 425257 w 1216741"/>
                <a:gd name="connsiteY4" fmla="*/ 535782 h 1071563"/>
                <a:gd name="connsiteX5" fmla="*/ 536139 w 1216741"/>
                <a:gd name="connsiteY5" fmla="*/ 646466 h 1071563"/>
                <a:gd name="connsiteX6" fmla="*/ 646307 w 1216741"/>
                <a:gd name="connsiteY6" fmla="*/ 535782 h 1071563"/>
                <a:gd name="connsiteX7" fmla="*/ 646307 w 1216741"/>
                <a:gd name="connsiteY7" fmla="*/ 526498 h 1071563"/>
                <a:gd name="connsiteX8" fmla="*/ 724998 w 1216741"/>
                <a:gd name="connsiteY8" fmla="*/ 472227 h 1071563"/>
                <a:gd name="connsiteX9" fmla="*/ 735013 w 1216741"/>
                <a:gd name="connsiteY9" fmla="*/ 535782 h 1071563"/>
                <a:gd name="connsiteX10" fmla="*/ 536139 w 1216741"/>
                <a:gd name="connsiteY10" fmla="*/ 735013 h 1071563"/>
                <a:gd name="connsiteX11" fmla="*/ 336550 w 1216741"/>
                <a:gd name="connsiteY11" fmla="*/ 535782 h 1071563"/>
                <a:gd name="connsiteX12" fmla="*/ 536139 w 1216741"/>
                <a:gd name="connsiteY12" fmla="*/ 336550 h 1071563"/>
                <a:gd name="connsiteX13" fmla="*/ 536933 w 1216741"/>
                <a:gd name="connsiteY13" fmla="*/ 171450 h 1071563"/>
                <a:gd name="connsiteX14" fmla="*/ 802998 w 1216741"/>
                <a:gd name="connsiteY14" fmla="*/ 286240 h 1071563"/>
                <a:gd name="connsiteX15" fmla="*/ 728615 w 1216741"/>
                <a:gd name="connsiteY15" fmla="*/ 337574 h 1071563"/>
                <a:gd name="connsiteX16" fmla="*/ 536933 w 1216741"/>
                <a:gd name="connsiteY16" fmla="*/ 259859 h 1071563"/>
                <a:gd name="connsiteX17" fmla="*/ 260139 w 1216741"/>
                <a:gd name="connsiteY17" fmla="*/ 535782 h 1071563"/>
                <a:gd name="connsiteX18" fmla="*/ 536933 w 1216741"/>
                <a:gd name="connsiteY18" fmla="*/ 811704 h 1071563"/>
                <a:gd name="connsiteX19" fmla="*/ 813012 w 1216741"/>
                <a:gd name="connsiteY19" fmla="*/ 535782 h 1071563"/>
                <a:gd name="connsiteX20" fmla="*/ 790840 w 1216741"/>
                <a:gd name="connsiteY20" fmla="*/ 427409 h 1071563"/>
                <a:gd name="connsiteX21" fmla="*/ 865223 w 1216741"/>
                <a:gd name="connsiteY21" fmla="*/ 376788 h 1071563"/>
                <a:gd name="connsiteX22" fmla="*/ 901700 w 1216741"/>
                <a:gd name="connsiteY22" fmla="*/ 535782 h 1071563"/>
                <a:gd name="connsiteX23" fmla="*/ 536933 w 1216741"/>
                <a:gd name="connsiteY23" fmla="*/ 900113 h 1071563"/>
                <a:gd name="connsiteX24" fmla="*/ 171450 w 1216741"/>
                <a:gd name="connsiteY24" fmla="*/ 535782 h 1071563"/>
                <a:gd name="connsiteX25" fmla="*/ 536933 w 1216741"/>
                <a:gd name="connsiteY25" fmla="*/ 171450 h 1071563"/>
                <a:gd name="connsiteX26" fmla="*/ 1150106 w 1216741"/>
                <a:gd name="connsiteY26" fmla="*/ 160165 h 1071563"/>
                <a:gd name="connsiteX27" fmla="*/ 1151542 w 1216741"/>
                <a:gd name="connsiteY27" fmla="*/ 160165 h 1071563"/>
                <a:gd name="connsiteX28" fmla="*/ 1213303 w 1216741"/>
                <a:gd name="connsiteY28" fmla="*/ 165825 h 1071563"/>
                <a:gd name="connsiteX29" fmla="*/ 1214740 w 1216741"/>
                <a:gd name="connsiteY29" fmla="*/ 172192 h 1071563"/>
                <a:gd name="connsiteX30" fmla="*/ 1043819 w 1216741"/>
                <a:gd name="connsiteY30" fmla="*/ 288218 h 1071563"/>
                <a:gd name="connsiteX31" fmla="*/ 1039510 w 1216741"/>
                <a:gd name="connsiteY31" fmla="*/ 288925 h 1071563"/>
                <a:gd name="connsiteX32" fmla="*/ 979185 w 1216741"/>
                <a:gd name="connsiteY32" fmla="*/ 281850 h 1071563"/>
                <a:gd name="connsiteX33" fmla="*/ 977749 w 1216741"/>
                <a:gd name="connsiteY33" fmla="*/ 275483 h 1071563"/>
                <a:gd name="connsiteX34" fmla="*/ 1150106 w 1216741"/>
                <a:gd name="connsiteY34" fmla="*/ 160165 h 1071563"/>
                <a:gd name="connsiteX35" fmla="*/ 1164252 w 1216741"/>
                <a:gd name="connsiteY35" fmla="*/ 89549 h 1071563"/>
                <a:gd name="connsiteX36" fmla="*/ 1174515 w 1216741"/>
                <a:gd name="connsiteY36" fmla="*/ 95897 h 1071563"/>
                <a:gd name="connsiteX37" fmla="*/ 1170231 w 1216741"/>
                <a:gd name="connsiteY37" fmla="*/ 118073 h 1071563"/>
                <a:gd name="connsiteX38" fmla="*/ 546242 w 1216741"/>
                <a:gd name="connsiteY38" fmla="*/ 548002 h 1071563"/>
                <a:gd name="connsiteX39" fmla="*/ 536961 w 1216741"/>
                <a:gd name="connsiteY39" fmla="*/ 550863 h 1071563"/>
                <a:gd name="connsiteX40" fmla="*/ 524110 w 1216741"/>
                <a:gd name="connsiteY40" fmla="*/ 543710 h 1071563"/>
                <a:gd name="connsiteX41" fmla="*/ 528394 w 1216741"/>
                <a:gd name="connsiteY41" fmla="*/ 522964 h 1071563"/>
                <a:gd name="connsiteX42" fmla="*/ 1152382 w 1216741"/>
                <a:gd name="connsiteY42" fmla="*/ 92321 h 1071563"/>
                <a:gd name="connsiteX43" fmla="*/ 1164252 w 1216741"/>
                <a:gd name="connsiteY43" fmla="*/ 89549 h 1071563"/>
                <a:gd name="connsiteX44" fmla="*/ 1119129 w 1216741"/>
                <a:gd name="connsiteY44" fmla="*/ 33891 h 1071563"/>
                <a:gd name="connsiteX45" fmla="*/ 1124825 w 1216741"/>
                <a:gd name="connsiteY45" fmla="*/ 37460 h 1071563"/>
                <a:gd name="connsiteX46" fmla="*/ 1108448 w 1216741"/>
                <a:gd name="connsiteY46" fmla="*/ 96702 h 1071563"/>
                <a:gd name="connsiteX47" fmla="*/ 1107736 w 1216741"/>
                <a:gd name="connsiteY47" fmla="*/ 98130 h 1071563"/>
                <a:gd name="connsiteX48" fmla="*/ 938271 w 1216741"/>
                <a:gd name="connsiteY48" fmla="*/ 215186 h 1071563"/>
                <a:gd name="connsiteX49" fmla="*/ 932574 w 1216741"/>
                <a:gd name="connsiteY49" fmla="*/ 212331 h 1071563"/>
                <a:gd name="connsiteX50" fmla="*/ 946815 w 1216741"/>
                <a:gd name="connsiteY50" fmla="*/ 153803 h 1071563"/>
                <a:gd name="connsiteX51" fmla="*/ 948951 w 1216741"/>
                <a:gd name="connsiteY51" fmla="*/ 150234 h 1071563"/>
                <a:gd name="connsiteX52" fmla="*/ 1119129 w 1216741"/>
                <a:gd name="connsiteY52" fmla="*/ 33891 h 1071563"/>
                <a:gd name="connsiteX53" fmla="*/ 536139 w 1216741"/>
                <a:gd name="connsiteY53" fmla="*/ 0 h 1071563"/>
                <a:gd name="connsiteX54" fmla="*/ 908577 w 1216741"/>
                <a:gd name="connsiteY54" fmla="*/ 150533 h 1071563"/>
                <a:gd name="connsiteX55" fmla="*/ 889276 w 1216741"/>
                <a:gd name="connsiteY55" fmla="*/ 226156 h 1071563"/>
                <a:gd name="connsiteX56" fmla="*/ 870690 w 1216741"/>
                <a:gd name="connsiteY56" fmla="*/ 238997 h 1071563"/>
                <a:gd name="connsiteX57" fmla="*/ 536139 w 1216741"/>
                <a:gd name="connsiteY57" fmla="*/ 88465 h 1071563"/>
                <a:gd name="connsiteX58" fmla="*/ 88642 w 1216741"/>
                <a:gd name="connsiteY58" fmla="*/ 535782 h 1071563"/>
                <a:gd name="connsiteX59" fmla="*/ 536139 w 1216741"/>
                <a:gd name="connsiteY59" fmla="*/ 983099 h 1071563"/>
                <a:gd name="connsiteX60" fmla="*/ 983636 w 1216741"/>
                <a:gd name="connsiteY60" fmla="*/ 535782 h 1071563"/>
                <a:gd name="connsiteX61" fmla="*/ 932882 w 1216741"/>
                <a:gd name="connsiteY61" fmla="*/ 328889 h 1071563"/>
                <a:gd name="connsiteX62" fmla="*/ 951468 w 1216741"/>
                <a:gd name="connsiteY62" fmla="*/ 316047 h 1071563"/>
                <a:gd name="connsiteX63" fmla="*/ 1029387 w 1216741"/>
                <a:gd name="connsiteY63" fmla="*/ 325322 h 1071563"/>
                <a:gd name="connsiteX64" fmla="*/ 1071563 w 1216741"/>
                <a:gd name="connsiteY64" fmla="*/ 535782 h 1071563"/>
                <a:gd name="connsiteX65" fmla="*/ 536139 w 1216741"/>
                <a:gd name="connsiteY65" fmla="*/ 1071563 h 1071563"/>
                <a:gd name="connsiteX66" fmla="*/ 0 w 1216741"/>
                <a:gd name="connsiteY66" fmla="*/ 535782 h 1071563"/>
                <a:gd name="connsiteX67" fmla="*/ 536139 w 1216741"/>
                <a:gd name="connsiteY67" fmla="*/ 0 h 107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216741" h="1071563">
                  <a:moveTo>
                    <a:pt x="536139" y="336550"/>
                  </a:moveTo>
                  <a:cubicBezTo>
                    <a:pt x="583354" y="336550"/>
                    <a:pt x="627707" y="353688"/>
                    <a:pt x="662761" y="382252"/>
                  </a:cubicBezTo>
                  <a:cubicBezTo>
                    <a:pt x="584069" y="435809"/>
                    <a:pt x="584069" y="435809"/>
                    <a:pt x="584069" y="435809"/>
                  </a:cubicBezTo>
                  <a:cubicBezTo>
                    <a:pt x="569762" y="428668"/>
                    <a:pt x="553308" y="425097"/>
                    <a:pt x="536139" y="425097"/>
                  </a:cubicBezTo>
                  <a:cubicBezTo>
                    <a:pt x="474617" y="425097"/>
                    <a:pt x="425257" y="474370"/>
                    <a:pt x="425257" y="535782"/>
                  </a:cubicBezTo>
                  <a:cubicBezTo>
                    <a:pt x="425257" y="596479"/>
                    <a:pt x="474617" y="646466"/>
                    <a:pt x="536139" y="646466"/>
                  </a:cubicBezTo>
                  <a:cubicBezTo>
                    <a:pt x="596946" y="646466"/>
                    <a:pt x="646307" y="596479"/>
                    <a:pt x="646307" y="535782"/>
                  </a:cubicBezTo>
                  <a:cubicBezTo>
                    <a:pt x="646307" y="532211"/>
                    <a:pt x="646307" y="529355"/>
                    <a:pt x="646307" y="526498"/>
                  </a:cubicBezTo>
                  <a:cubicBezTo>
                    <a:pt x="724998" y="472227"/>
                    <a:pt x="724998" y="472227"/>
                    <a:pt x="724998" y="472227"/>
                  </a:cubicBezTo>
                  <a:cubicBezTo>
                    <a:pt x="731436" y="492222"/>
                    <a:pt x="735013" y="513645"/>
                    <a:pt x="735013" y="535782"/>
                  </a:cubicBezTo>
                  <a:cubicBezTo>
                    <a:pt x="735013" y="645752"/>
                    <a:pt x="645592" y="735013"/>
                    <a:pt x="536139" y="735013"/>
                  </a:cubicBezTo>
                  <a:cubicBezTo>
                    <a:pt x="425972" y="735013"/>
                    <a:pt x="336550" y="645752"/>
                    <a:pt x="336550" y="535782"/>
                  </a:cubicBezTo>
                  <a:cubicBezTo>
                    <a:pt x="336550" y="425812"/>
                    <a:pt x="425972" y="336550"/>
                    <a:pt x="536139" y="336550"/>
                  </a:cubicBezTo>
                  <a:close/>
                  <a:moveTo>
                    <a:pt x="536933" y="171450"/>
                  </a:moveTo>
                  <a:cubicBezTo>
                    <a:pt x="641356" y="171450"/>
                    <a:pt x="735767" y="215655"/>
                    <a:pt x="802998" y="286240"/>
                  </a:cubicBezTo>
                  <a:cubicBezTo>
                    <a:pt x="802998" y="286240"/>
                    <a:pt x="802998" y="286240"/>
                    <a:pt x="728615" y="337574"/>
                  </a:cubicBezTo>
                  <a:cubicBezTo>
                    <a:pt x="678548" y="289091"/>
                    <a:pt x="610602" y="259859"/>
                    <a:pt x="536933" y="259859"/>
                  </a:cubicBezTo>
                  <a:cubicBezTo>
                    <a:pt x="383874" y="259859"/>
                    <a:pt x="260139" y="383204"/>
                    <a:pt x="260139" y="535782"/>
                  </a:cubicBezTo>
                  <a:cubicBezTo>
                    <a:pt x="260139" y="687646"/>
                    <a:pt x="383874" y="811704"/>
                    <a:pt x="536933" y="811704"/>
                  </a:cubicBezTo>
                  <a:cubicBezTo>
                    <a:pt x="688562" y="811704"/>
                    <a:pt x="813012" y="687646"/>
                    <a:pt x="813012" y="535782"/>
                  </a:cubicBezTo>
                  <a:cubicBezTo>
                    <a:pt x="813012" y="497281"/>
                    <a:pt x="805144" y="460919"/>
                    <a:pt x="790840" y="427409"/>
                  </a:cubicBezTo>
                  <a:cubicBezTo>
                    <a:pt x="790840" y="427409"/>
                    <a:pt x="790840" y="427409"/>
                    <a:pt x="865223" y="376788"/>
                  </a:cubicBezTo>
                  <a:cubicBezTo>
                    <a:pt x="888826" y="424557"/>
                    <a:pt x="901700" y="478743"/>
                    <a:pt x="901700" y="535782"/>
                  </a:cubicBezTo>
                  <a:cubicBezTo>
                    <a:pt x="901700" y="736841"/>
                    <a:pt x="737913" y="900113"/>
                    <a:pt x="536933" y="900113"/>
                  </a:cubicBezTo>
                  <a:cubicBezTo>
                    <a:pt x="335238" y="900113"/>
                    <a:pt x="171450" y="736841"/>
                    <a:pt x="171450" y="535782"/>
                  </a:cubicBezTo>
                  <a:cubicBezTo>
                    <a:pt x="171450" y="334722"/>
                    <a:pt x="335238" y="171450"/>
                    <a:pt x="536933" y="171450"/>
                  </a:cubicBezTo>
                  <a:close/>
                  <a:moveTo>
                    <a:pt x="1150106" y="160165"/>
                  </a:moveTo>
                  <a:cubicBezTo>
                    <a:pt x="1150106" y="158750"/>
                    <a:pt x="1150106" y="158750"/>
                    <a:pt x="1151542" y="160165"/>
                  </a:cubicBezTo>
                  <a:cubicBezTo>
                    <a:pt x="1151542" y="160165"/>
                    <a:pt x="1151542" y="160165"/>
                    <a:pt x="1213303" y="165825"/>
                  </a:cubicBezTo>
                  <a:cubicBezTo>
                    <a:pt x="1217612" y="165825"/>
                    <a:pt x="1217612" y="170777"/>
                    <a:pt x="1214740" y="172192"/>
                  </a:cubicBezTo>
                  <a:cubicBezTo>
                    <a:pt x="1214740" y="172192"/>
                    <a:pt x="1214740" y="172192"/>
                    <a:pt x="1043819" y="288218"/>
                  </a:cubicBezTo>
                  <a:cubicBezTo>
                    <a:pt x="1042382" y="288218"/>
                    <a:pt x="1042382" y="288218"/>
                    <a:pt x="1039510" y="288925"/>
                  </a:cubicBezTo>
                  <a:cubicBezTo>
                    <a:pt x="1039510" y="288925"/>
                    <a:pt x="1039510" y="288925"/>
                    <a:pt x="979185" y="281850"/>
                  </a:cubicBezTo>
                  <a:cubicBezTo>
                    <a:pt x="976312" y="281143"/>
                    <a:pt x="976312" y="278313"/>
                    <a:pt x="977749" y="275483"/>
                  </a:cubicBezTo>
                  <a:cubicBezTo>
                    <a:pt x="977749" y="275483"/>
                    <a:pt x="977749" y="275483"/>
                    <a:pt x="1150106" y="160165"/>
                  </a:cubicBezTo>
                  <a:close/>
                  <a:moveTo>
                    <a:pt x="1164252" y="89549"/>
                  </a:moveTo>
                  <a:cubicBezTo>
                    <a:pt x="1168268" y="90175"/>
                    <a:pt x="1172016" y="92321"/>
                    <a:pt x="1174515" y="95897"/>
                  </a:cubicBezTo>
                  <a:cubicBezTo>
                    <a:pt x="1179512" y="103051"/>
                    <a:pt x="1177370" y="113066"/>
                    <a:pt x="1170231" y="118073"/>
                  </a:cubicBezTo>
                  <a:cubicBezTo>
                    <a:pt x="546242" y="548002"/>
                    <a:pt x="546242" y="548002"/>
                    <a:pt x="546242" y="548002"/>
                  </a:cubicBezTo>
                  <a:cubicBezTo>
                    <a:pt x="543386" y="550148"/>
                    <a:pt x="540531" y="550863"/>
                    <a:pt x="536961" y="550863"/>
                  </a:cubicBezTo>
                  <a:cubicBezTo>
                    <a:pt x="531963" y="550863"/>
                    <a:pt x="526966" y="548717"/>
                    <a:pt x="524110" y="543710"/>
                  </a:cubicBezTo>
                  <a:cubicBezTo>
                    <a:pt x="519112" y="537271"/>
                    <a:pt x="521254" y="527972"/>
                    <a:pt x="528394" y="522964"/>
                  </a:cubicBezTo>
                  <a:cubicBezTo>
                    <a:pt x="1152382" y="92321"/>
                    <a:pt x="1152382" y="92321"/>
                    <a:pt x="1152382" y="92321"/>
                  </a:cubicBezTo>
                  <a:cubicBezTo>
                    <a:pt x="1155952" y="89817"/>
                    <a:pt x="1160236" y="88923"/>
                    <a:pt x="1164252" y="89549"/>
                  </a:cubicBezTo>
                  <a:close/>
                  <a:moveTo>
                    <a:pt x="1119129" y="33891"/>
                  </a:moveTo>
                  <a:cubicBezTo>
                    <a:pt x="1121977" y="31750"/>
                    <a:pt x="1125537" y="33891"/>
                    <a:pt x="1124825" y="37460"/>
                  </a:cubicBezTo>
                  <a:cubicBezTo>
                    <a:pt x="1108448" y="96702"/>
                    <a:pt x="1108448" y="96702"/>
                    <a:pt x="1108448" y="96702"/>
                  </a:cubicBezTo>
                  <a:cubicBezTo>
                    <a:pt x="1108448" y="98130"/>
                    <a:pt x="1108448" y="98130"/>
                    <a:pt x="1107736" y="98130"/>
                  </a:cubicBezTo>
                  <a:cubicBezTo>
                    <a:pt x="938271" y="215186"/>
                    <a:pt x="938271" y="215186"/>
                    <a:pt x="938271" y="215186"/>
                  </a:cubicBezTo>
                  <a:cubicBezTo>
                    <a:pt x="935422" y="215900"/>
                    <a:pt x="931862" y="215186"/>
                    <a:pt x="932574" y="212331"/>
                  </a:cubicBezTo>
                  <a:cubicBezTo>
                    <a:pt x="946815" y="153803"/>
                    <a:pt x="946815" y="153803"/>
                    <a:pt x="946815" y="153803"/>
                  </a:cubicBezTo>
                  <a:cubicBezTo>
                    <a:pt x="948239" y="151662"/>
                    <a:pt x="948239" y="151662"/>
                    <a:pt x="948951" y="150234"/>
                  </a:cubicBezTo>
                  <a:cubicBezTo>
                    <a:pt x="1119129" y="33891"/>
                    <a:pt x="1119129" y="33891"/>
                    <a:pt x="1119129" y="33891"/>
                  </a:cubicBezTo>
                  <a:close/>
                  <a:moveTo>
                    <a:pt x="536139" y="0"/>
                  </a:moveTo>
                  <a:cubicBezTo>
                    <a:pt x="680539" y="0"/>
                    <a:pt x="812072" y="57074"/>
                    <a:pt x="908577" y="150533"/>
                  </a:cubicBezTo>
                  <a:cubicBezTo>
                    <a:pt x="908577" y="150533"/>
                    <a:pt x="908577" y="150533"/>
                    <a:pt x="889276" y="226156"/>
                  </a:cubicBezTo>
                  <a:cubicBezTo>
                    <a:pt x="889276" y="226156"/>
                    <a:pt x="889276" y="226156"/>
                    <a:pt x="870690" y="238997"/>
                  </a:cubicBezTo>
                  <a:cubicBezTo>
                    <a:pt x="788482" y="146252"/>
                    <a:pt x="668387" y="88465"/>
                    <a:pt x="536139" y="88465"/>
                  </a:cubicBezTo>
                  <a:cubicBezTo>
                    <a:pt x="288800" y="88465"/>
                    <a:pt x="88642" y="288937"/>
                    <a:pt x="88642" y="535782"/>
                  </a:cubicBezTo>
                  <a:cubicBezTo>
                    <a:pt x="88642" y="782626"/>
                    <a:pt x="288800" y="983099"/>
                    <a:pt x="536139" y="983099"/>
                  </a:cubicBezTo>
                  <a:cubicBezTo>
                    <a:pt x="782763" y="983099"/>
                    <a:pt x="983636" y="782626"/>
                    <a:pt x="983636" y="535782"/>
                  </a:cubicBezTo>
                  <a:cubicBezTo>
                    <a:pt x="983636" y="460872"/>
                    <a:pt x="965050" y="390957"/>
                    <a:pt x="932882" y="328889"/>
                  </a:cubicBezTo>
                  <a:cubicBezTo>
                    <a:pt x="932882" y="328889"/>
                    <a:pt x="932882" y="328889"/>
                    <a:pt x="951468" y="316047"/>
                  </a:cubicBezTo>
                  <a:cubicBezTo>
                    <a:pt x="951468" y="316047"/>
                    <a:pt x="951468" y="316047"/>
                    <a:pt x="1029387" y="325322"/>
                  </a:cubicBezTo>
                  <a:cubicBezTo>
                    <a:pt x="1056551" y="390243"/>
                    <a:pt x="1071563" y="460872"/>
                    <a:pt x="1071563" y="535782"/>
                  </a:cubicBezTo>
                  <a:cubicBezTo>
                    <a:pt x="1071563" y="831139"/>
                    <a:pt x="831373" y="1071563"/>
                    <a:pt x="536139" y="1071563"/>
                  </a:cubicBezTo>
                  <a:cubicBezTo>
                    <a:pt x="240190" y="1071563"/>
                    <a:pt x="0" y="831139"/>
                    <a:pt x="0" y="535782"/>
                  </a:cubicBezTo>
                  <a:cubicBezTo>
                    <a:pt x="0" y="240424"/>
                    <a:pt x="240190" y="0"/>
                    <a:pt x="536139"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a:p>
          </p:txBody>
        </p:sp>
      </p:grpSp>
    </p:spTree>
    <p:extLst>
      <p:ext uri="{BB962C8B-B14F-4D97-AF65-F5344CB8AC3E}">
        <p14:creationId xmlns:p14="http://schemas.microsoft.com/office/powerpoint/2010/main" val="13512422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ABD02F3-969C-41D3-350C-F76F80F75FD2}"/>
              </a:ext>
            </a:extLst>
          </p:cNvPr>
          <p:cNvGraphicFramePr>
            <a:graphicFrameLocks noChangeAspect="1"/>
          </p:cNvGraphicFramePr>
          <p:nvPr>
            <p:custDataLst>
              <p:tags r:id="rId1"/>
            </p:custDataLst>
            <p:extLst>
              <p:ext uri="{D42A27DB-BD31-4B8C-83A1-F6EECF244321}">
                <p14:modId xmlns:p14="http://schemas.microsoft.com/office/powerpoint/2010/main" val="31423136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8" name="Object 7" hidden="1">
                        <a:extLst>
                          <a:ext uri="{FF2B5EF4-FFF2-40B4-BE49-F238E27FC236}">
                            <a16:creationId xmlns:a16="http://schemas.microsoft.com/office/drawing/2014/main" id="{FABD02F3-969C-41D3-350C-F76F80F75FD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2400" i="0" u="none" strike="noStrike" kern="1200" cap="none" spc="0" normalizeH="0" baseline="0" noProof="0" dirty="0">
                <a:ln>
                  <a:noFill/>
                </a:ln>
                <a:effectLst/>
                <a:uLnTx/>
                <a:uFillTx/>
                <a:latin typeface="Gill Sans MT" panose="020B0502020104020203" pitchFamily="34" charset="0"/>
                <a:ea typeface="+mn-ea"/>
                <a:cs typeface="Arial" charset="0"/>
              </a:rPr>
              <a:t>The actual system performance for Winter 2023 was within the forecast range</a:t>
            </a:r>
            <a:endParaRPr kumimoji="0" lang="en-GB" altLang="en-US" sz="2400" i="0" u="none" strike="noStrike" kern="1200" cap="none" spc="0" normalizeH="0" baseline="0" noProof="0" dirty="0">
              <a:ln>
                <a:noFill/>
              </a:ln>
              <a:effectLst/>
              <a:uLnTx/>
              <a:uFillTx/>
              <a:latin typeface="Gill Sans MT" panose="020B0502020104020203" pitchFamily="34" charset="0"/>
              <a:ea typeface="+mn-ea"/>
              <a:cs typeface="Arial" charset="0"/>
            </a:endParaRPr>
          </a:p>
        </p:txBody>
      </p:sp>
      <p:graphicFrame>
        <p:nvGraphicFramePr>
          <p:cNvPr id="10" name="Content Placeholder 5">
            <a:extLst>
              <a:ext uri="{FF2B5EF4-FFF2-40B4-BE49-F238E27FC236}">
                <a16:creationId xmlns:a16="http://schemas.microsoft.com/office/drawing/2014/main" id="{BA62BB99-4AC2-48DA-F520-F73E0EADCCA6}"/>
              </a:ext>
            </a:extLst>
          </p:cNvPr>
          <p:cNvGraphicFramePr>
            <a:graphicFrameLocks/>
          </p:cNvGraphicFramePr>
          <p:nvPr>
            <p:extLst>
              <p:ext uri="{D42A27DB-BD31-4B8C-83A1-F6EECF244321}">
                <p14:modId xmlns:p14="http://schemas.microsoft.com/office/powerpoint/2010/main" val="3051745586"/>
              </p:ext>
            </p:extLst>
          </p:nvPr>
        </p:nvGraphicFramePr>
        <p:xfrm>
          <a:off x="361681" y="1061368"/>
          <a:ext cx="11627118" cy="4517373"/>
        </p:xfrm>
        <a:graphic>
          <a:graphicData uri="http://schemas.openxmlformats.org/drawingml/2006/table">
            <a:tbl>
              <a:tblPr firstRow="1" bandRow="1">
                <a:tableStyleId>{5C22544A-7EE6-4342-B048-85BDC9FD1C3A}</a:tableStyleId>
              </a:tblPr>
              <a:tblGrid>
                <a:gridCol w="1325346">
                  <a:extLst>
                    <a:ext uri="{9D8B030D-6E8A-4147-A177-3AD203B41FA5}">
                      <a16:colId xmlns:a16="http://schemas.microsoft.com/office/drawing/2014/main" val="863114240"/>
                    </a:ext>
                  </a:extLst>
                </a:gridCol>
                <a:gridCol w="1325346">
                  <a:extLst>
                    <a:ext uri="{9D8B030D-6E8A-4147-A177-3AD203B41FA5}">
                      <a16:colId xmlns:a16="http://schemas.microsoft.com/office/drawing/2014/main" val="3296502717"/>
                    </a:ext>
                  </a:extLst>
                </a:gridCol>
                <a:gridCol w="1496071">
                  <a:extLst>
                    <a:ext uri="{9D8B030D-6E8A-4147-A177-3AD203B41FA5}">
                      <a16:colId xmlns:a16="http://schemas.microsoft.com/office/drawing/2014/main" val="1581548652"/>
                    </a:ext>
                  </a:extLst>
                </a:gridCol>
                <a:gridCol w="1496071">
                  <a:extLst>
                    <a:ext uri="{9D8B030D-6E8A-4147-A177-3AD203B41FA5}">
                      <a16:colId xmlns:a16="http://schemas.microsoft.com/office/drawing/2014/main" val="1792922587"/>
                    </a:ext>
                  </a:extLst>
                </a:gridCol>
                <a:gridCol w="1496071">
                  <a:extLst>
                    <a:ext uri="{9D8B030D-6E8A-4147-A177-3AD203B41FA5}">
                      <a16:colId xmlns:a16="http://schemas.microsoft.com/office/drawing/2014/main" val="3821535726"/>
                    </a:ext>
                  </a:extLst>
                </a:gridCol>
                <a:gridCol w="1496071">
                  <a:extLst>
                    <a:ext uri="{9D8B030D-6E8A-4147-A177-3AD203B41FA5}">
                      <a16:colId xmlns:a16="http://schemas.microsoft.com/office/drawing/2014/main" val="3403884671"/>
                    </a:ext>
                  </a:extLst>
                </a:gridCol>
                <a:gridCol w="1496071">
                  <a:extLst>
                    <a:ext uri="{9D8B030D-6E8A-4147-A177-3AD203B41FA5}">
                      <a16:colId xmlns:a16="http://schemas.microsoft.com/office/drawing/2014/main" val="2705938173"/>
                    </a:ext>
                  </a:extLst>
                </a:gridCol>
                <a:gridCol w="1496071">
                  <a:extLst>
                    <a:ext uri="{9D8B030D-6E8A-4147-A177-3AD203B41FA5}">
                      <a16:colId xmlns:a16="http://schemas.microsoft.com/office/drawing/2014/main" val="575382813"/>
                    </a:ext>
                  </a:extLst>
                </a:gridCol>
              </a:tblGrid>
              <a:tr h="473518">
                <a:tc gridSpan="8">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latin typeface="Gill Sans MT" panose="020B0502020104020203" pitchFamily="34" charset="0"/>
                        </a:rPr>
                        <a:t>Winter 2023 – 1 April 2023 to 31 August 2023 (153 days)</a:t>
                      </a:r>
                      <a:endParaRPr lang="en-ZA" sz="1500" b="1" dirty="0">
                        <a:solidFill>
                          <a:schemeClr val="bg1"/>
                        </a:solidFill>
                        <a:latin typeface="Gill Sans MT" panose="020B0502020104020203" pitchFamily="34" charset="0"/>
                      </a:endParaRPr>
                    </a:p>
                  </a:txBody>
                  <a:tcPr anchor="ctr"/>
                </a:tc>
                <a:tc hMerge="1">
                  <a:txBody>
                    <a:bodyPr/>
                    <a:lstStyle/>
                    <a:p>
                      <a:endParaRPr lang="en-ZA"/>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a:t>Winter 2023 – 1 April -31 August (153 days)</a:t>
                      </a:r>
                      <a:endParaRPr lang="en-ZA" sz="1800" b="1"/>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222043087"/>
                  </a:ext>
                </a:extLst>
              </a:tr>
              <a:tr h="533427">
                <a:tc gridSpan="2">
                  <a:txBody>
                    <a:bodyPr/>
                    <a:lstStyle/>
                    <a:p>
                      <a:r>
                        <a:rPr lang="en-ZA" sz="1400" b="1">
                          <a:solidFill>
                            <a:schemeClr val="bg1"/>
                          </a:solidFill>
                          <a:latin typeface="Gill Sans MT" panose="020B0502020104020203" pitchFamily="34" charset="0"/>
                        </a:rPr>
                        <a:t>Scenarios </a:t>
                      </a:r>
                    </a:p>
                  </a:txBody>
                  <a:tcPr>
                    <a:solidFill>
                      <a:schemeClr val="tx1"/>
                    </a:solidFill>
                  </a:tcPr>
                </a:tc>
                <a:tc hMerge="1">
                  <a:txBody>
                    <a:bodyPr/>
                    <a:lstStyle/>
                    <a:p>
                      <a:endParaRPr lang="en-ZA"/>
                    </a:p>
                  </a:txBody>
                  <a:tcPr/>
                </a:tc>
                <a:tc gridSpan="2">
                  <a:txBody>
                    <a:bodyPr/>
                    <a:lstStyle/>
                    <a:p>
                      <a:pPr algn="ctr"/>
                      <a:r>
                        <a:rPr lang="en-US" sz="1400" b="1">
                          <a:latin typeface="Gill Sans MT" panose="020B0502020104020203" pitchFamily="34" charset="0"/>
                        </a:rPr>
                        <a:t>Base case: </a:t>
                      </a:r>
                    </a:p>
                    <a:p>
                      <a:pPr algn="ctr"/>
                      <a:r>
                        <a:rPr lang="en-US" sz="1400" b="1">
                          <a:latin typeface="Gill Sans MT" panose="020B0502020104020203" pitchFamily="34" charset="0"/>
                        </a:rPr>
                        <a:t>15 000 MW UCLF</a:t>
                      </a:r>
                    </a:p>
                  </a:txBody>
                  <a:tcPr>
                    <a:lnB w="12700" cap="flat" cmpd="sng" algn="ctr">
                      <a:solidFill>
                        <a:schemeClr val="tx1"/>
                      </a:solidFill>
                      <a:prstDash val="sysDash"/>
                      <a:round/>
                      <a:headEnd type="none" w="med" len="med"/>
                      <a:tailEnd type="none" w="med" len="med"/>
                    </a:lnB>
                    <a:solidFill>
                      <a:schemeClr val="tx1">
                        <a:lumMod val="20000"/>
                        <a:lumOff val="80000"/>
                      </a:schemeClr>
                    </a:solidFill>
                  </a:tcPr>
                </a:tc>
                <a:tc hMerge="1">
                  <a:txBody>
                    <a:bodyPr/>
                    <a:lstStyle/>
                    <a:p>
                      <a:endParaRPr lang="en-ZA"/>
                    </a:p>
                  </a:txBody>
                  <a:tcPr/>
                </a:tc>
                <a:tc gridSpan="2">
                  <a:txBody>
                    <a:bodyPr/>
                    <a:lstStyle/>
                    <a:p>
                      <a:pPr algn="ctr"/>
                      <a:r>
                        <a:rPr lang="en-US" sz="1400" b="1">
                          <a:latin typeface="Gill Sans MT" panose="020B0502020104020203" pitchFamily="34" charset="0"/>
                        </a:rPr>
                        <a:t>Base case +1500MW : </a:t>
                      </a:r>
                    </a:p>
                    <a:p>
                      <a:pPr algn="ctr"/>
                      <a:r>
                        <a:rPr lang="en-US" sz="1400" b="1">
                          <a:latin typeface="Gill Sans MT" panose="020B0502020104020203" pitchFamily="34" charset="0"/>
                        </a:rPr>
                        <a:t>16 500 MW UCLF</a:t>
                      </a:r>
                    </a:p>
                  </a:txBody>
                  <a:tcPr>
                    <a:lnB w="12700" cap="flat" cmpd="sng" algn="ctr">
                      <a:solidFill>
                        <a:schemeClr val="tx1"/>
                      </a:solidFill>
                      <a:prstDash val="sysDash"/>
                      <a:round/>
                      <a:headEnd type="none" w="med" len="med"/>
                      <a:tailEnd type="none" w="med" len="med"/>
                    </a:lnB>
                    <a:solidFill>
                      <a:schemeClr val="tx1">
                        <a:lumMod val="40000"/>
                        <a:lumOff val="60000"/>
                      </a:schemeClr>
                    </a:solidFill>
                  </a:tcPr>
                </a:tc>
                <a:tc hMerge="1">
                  <a:txBody>
                    <a:bodyPr/>
                    <a:lstStyle/>
                    <a:p>
                      <a:endParaRPr lang="en-ZA"/>
                    </a:p>
                  </a:txBody>
                  <a:tcPr/>
                </a:tc>
                <a:tc gridSpan="2">
                  <a:txBody>
                    <a:bodyPr/>
                    <a:lstStyle/>
                    <a:p>
                      <a:pPr algn="ctr"/>
                      <a:r>
                        <a:rPr lang="en-US" sz="1400" b="1">
                          <a:solidFill>
                            <a:schemeClr val="bg1"/>
                          </a:solidFill>
                          <a:latin typeface="Gill Sans MT" panose="020B0502020104020203" pitchFamily="34" charset="0"/>
                        </a:rPr>
                        <a:t>Base case + 3000 MW</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bg1"/>
                          </a:solidFill>
                          <a:latin typeface="Gill Sans MT" panose="020B0502020104020203" pitchFamily="34" charset="0"/>
                        </a:rPr>
                        <a:t>18 000 MW UCLF </a:t>
                      </a:r>
                    </a:p>
                  </a:txBody>
                  <a:tcPr>
                    <a:lnB w="12700" cap="flat" cmpd="sng" algn="ctr">
                      <a:solidFill>
                        <a:schemeClr val="tx1"/>
                      </a:solidFill>
                      <a:prstDash val="sysDash"/>
                      <a:round/>
                      <a:headEnd type="none" w="med" len="med"/>
                      <a:tailEnd type="none" w="med" len="med"/>
                    </a:lnB>
                    <a:solidFill>
                      <a:schemeClr val="tx1">
                        <a:lumMod val="60000"/>
                        <a:lumOff val="40000"/>
                      </a:schemeClr>
                    </a:solidFill>
                  </a:tcPr>
                </a:tc>
                <a:tc hMerge="1">
                  <a:txBody>
                    <a:bodyPr/>
                    <a:lstStyle/>
                    <a:p>
                      <a:endParaRPr lang="en-ZA"/>
                    </a:p>
                  </a:txBody>
                  <a:tcPr/>
                </a:tc>
                <a:extLst>
                  <a:ext uri="{0D108BD9-81ED-4DB2-BD59-A6C34878D82A}">
                    <a16:rowId xmlns:a16="http://schemas.microsoft.com/office/drawing/2014/main" val="10000"/>
                  </a:ext>
                </a:extLst>
              </a:tr>
              <a:tr h="533775">
                <a:tc gridSpan="2">
                  <a:txBody>
                    <a:bodyPr/>
                    <a:lstStyle/>
                    <a:p>
                      <a:r>
                        <a:rPr lang="en-ZA" sz="1400" b="1">
                          <a:solidFill>
                            <a:schemeClr val="bg1"/>
                          </a:solidFill>
                          <a:latin typeface="Gill Sans MT" panose="020B0502020104020203" pitchFamily="34" charset="0"/>
                        </a:rPr>
                        <a:t>Number of LS days </a:t>
                      </a:r>
                    </a:p>
                    <a:p>
                      <a:r>
                        <a:rPr lang="en-ZA" sz="1400" b="1">
                          <a:solidFill>
                            <a:schemeClr val="bg1"/>
                          </a:solidFill>
                          <a:latin typeface="Gill Sans MT" panose="020B0502020104020203" pitchFamily="34" charset="0"/>
                        </a:rPr>
                        <a:t>OCGT costs </a:t>
                      </a:r>
                    </a:p>
                  </a:txBody>
                  <a:tcPr>
                    <a:lnR w="12700" cap="flat" cmpd="sng" algn="ctr">
                      <a:solidFill>
                        <a:schemeClr val="tx1"/>
                      </a:solidFill>
                      <a:prstDash val="sysDash"/>
                      <a:round/>
                      <a:headEnd type="none" w="med" len="med"/>
                      <a:tailEnd type="none" w="med" len="med"/>
                    </a:lnR>
                    <a:solidFill>
                      <a:schemeClr val="tx1"/>
                    </a:solidFill>
                  </a:tcPr>
                </a:tc>
                <a:tc hMerge="1">
                  <a:txBody>
                    <a:bodyPr/>
                    <a:lstStyle/>
                    <a:p>
                      <a:endParaRPr lang="en-ZA"/>
                    </a:p>
                  </a:txBody>
                  <a:tcPr/>
                </a:tc>
                <a:tc gridSpan="2">
                  <a:txBody>
                    <a:bodyPr/>
                    <a:lstStyle/>
                    <a:p>
                      <a:pPr algn="ctr"/>
                      <a:r>
                        <a:rPr lang="en-ZA" sz="1400">
                          <a:latin typeface="Gill Sans MT" panose="020B0502020104020203" pitchFamily="34" charset="0"/>
                        </a:rPr>
                        <a:t>122 Days</a:t>
                      </a:r>
                    </a:p>
                    <a:p>
                      <a:pPr algn="ctr"/>
                      <a:r>
                        <a:rPr lang="en-ZA" sz="1400">
                          <a:latin typeface="Gill Sans MT" panose="020B0502020104020203" pitchFamily="34" charset="0"/>
                        </a:rPr>
                        <a:t>R 12.1bn</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hMerge="1">
                  <a:txBody>
                    <a:bodyPr/>
                    <a:lstStyle/>
                    <a:p>
                      <a:endParaRPr lang="en-ZA"/>
                    </a:p>
                  </a:txBody>
                  <a:tcPr/>
                </a:tc>
                <a:tc gridSpan="2">
                  <a:txBody>
                    <a:bodyPr/>
                    <a:lstStyle/>
                    <a:p>
                      <a:pPr algn="ctr"/>
                      <a:r>
                        <a:rPr lang="en-ZA" sz="1400">
                          <a:latin typeface="Gill Sans MT" panose="020B0502020104020203" pitchFamily="34" charset="0"/>
                        </a:rPr>
                        <a:t>152 Days</a:t>
                      </a:r>
                    </a:p>
                    <a:p>
                      <a:pPr algn="ctr"/>
                      <a:r>
                        <a:rPr lang="en-ZA" sz="1400">
                          <a:latin typeface="Gill Sans MT" panose="020B0502020104020203" pitchFamily="34" charset="0"/>
                        </a:rPr>
                        <a:t>R 12.5bn</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hMerge="1">
                  <a:txBody>
                    <a:bodyPr/>
                    <a:lstStyle/>
                    <a:p>
                      <a:endParaRPr lang="en-ZA"/>
                    </a:p>
                  </a:txBody>
                  <a:tcPr/>
                </a:tc>
                <a:tc gridSpan="2">
                  <a:txBody>
                    <a:bodyPr/>
                    <a:lstStyle/>
                    <a:p>
                      <a:pPr algn="ctr"/>
                      <a:r>
                        <a:rPr lang="en-US" sz="1400">
                          <a:latin typeface="Gill Sans MT" panose="020B0502020104020203" pitchFamily="34" charset="0"/>
                        </a:rPr>
                        <a:t>153 Days</a:t>
                      </a:r>
                    </a:p>
                    <a:p>
                      <a:pPr algn="ctr"/>
                      <a:r>
                        <a:rPr lang="en-US" sz="1400">
                          <a:latin typeface="Gill Sans MT" panose="020B0502020104020203" pitchFamily="34" charset="0"/>
                        </a:rPr>
                        <a:t>R 12.5bn</a:t>
                      </a:r>
                      <a:endParaRPr lang="en-ZA" sz="1400">
                        <a:latin typeface="Gill Sans MT" panose="020B0502020104020203" pitchFamily="34"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val="10001"/>
                  </a:ext>
                </a:extLst>
              </a:tr>
              <a:tr h="385853">
                <a:tc gridSpan="2">
                  <a:txBody>
                    <a:bodyPr/>
                    <a:lstStyle/>
                    <a:p>
                      <a:r>
                        <a:rPr lang="en-ZA" sz="1400" b="1">
                          <a:solidFill>
                            <a:schemeClr val="bg1"/>
                          </a:solidFill>
                          <a:latin typeface="Gill Sans MT" panose="020B0502020104020203" pitchFamily="34" charset="0"/>
                        </a:rPr>
                        <a:t>Highest stage of LS</a:t>
                      </a:r>
                    </a:p>
                  </a:txBody>
                  <a:tcPr>
                    <a:lnR w="12700" cap="flat" cmpd="sng" algn="ctr">
                      <a:solidFill>
                        <a:schemeClr val="tx1"/>
                      </a:solidFill>
                      <a:prstDash val="sysDash"/>
                      <a:round/>
                      <a:headEnd type="none" w="med" len="med"/>
                      <a:tailEnd type="none" w="med" len="med"/>
                    </a:lnR>
                    <a:lnB w="12700" cap="flat" cmpd="sng" algn="ctr">
                      <a:solidFill>
                        <a:schemeClr val="bg1"/>
                      </a:solidFill>
                      <a:prstDash val="solid"/>
                      <a:round/>
                      <a:headEnd type="none" w="med" len="med"/>
                      <a:tailEnd type="none" w="med" len="med"/>
                    </a:lnB>
                    <a:solidFill>
                      <a:schemeClr val="tx1"/>
                    </a:solidFill>
                  </a:tcPr>
                </a:tc>
                <a:tc hMerge="1">
                  <a:txBody>
                    <a:bodyPr/>
                    <a:lstStyle/>
                    <a:p>
                      <a:endParaRPr lang="en-ZA"/>
                    </a:p>
                  </a:txBody>
                  <a:tcPr/>
                </a:tc>
                <a:tc gridSpan="2">
                  <a:txBody>
                    <a:bodyPr/>
                    <a:lstStyle/>
                    <a:p>
                      <a:pPr algn="ctr"/>
                      <a:r>
                        <a:rPr lang="en-ZA" sz="1400">
                          <a:latin typeface="Gill Sans MT" panose="020B0502020104020203" pitchFamily="34" charset="0"/>
                        </a:rPr>
                        <a:t>Stage 5</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hMerge="1">
                  <a:txBody>
                    <a:bodyPr/>
                    <a:lstStyle/>
                    <a:p>
                      <a:endParaRPr lang="en-ZA"/>
                    </a:p>
                  </a:txBody>
                  <a:tcPr/>
                </a:tc>
                <a:tc gridSpan="2">
                  <a:txBody>
                    <a:bodyPr/>
                    <a:lstStyle/>
                    <a:p>
                      <a:pPr algn="ctr"/>
                      <a:r>
                        <a:rPr lang="en-ZA" sz="1400">
                          <a:latin typeface="Gill Sans MT" panose="020B0502020104020203" pitchFamily="34" charset="0"/>
                        </a:rPr>
                        <a:t>Stage 6</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hMerge="1">
                  <a:txBody>
                    <a:bodyPr/>
                    <a:lstStyle/>
                    <a:p>
                      <a:endParaRPr lang="en-ZA"/>
                    </a:p>
                  </a:txBody>
                  <a:tcPr/>
                </a:tc>
                <a:tc gridSpan="2">
                  <a:txBody>
                    <a:bodyPr/>
                    <a:lstStyle/>
                    <a:p>
                      <a:pPr algn="ctr"/>
                      <a:r>
                        <a:rPr lang="en-ZA" sz="1400">
                          <a:latin typeface="Gill Sans MT" panose="020B0502020104020203" pitchFamily="34" charset="0"/>
                        </a:rPr>
                        <a:t>Stage 8</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val="3615984829"/>
                  </a:ext>
                </a:extLst>
              </a:tr>
              <a:tr h="518160">
                <a:tc>
                  <a:txBody>
                    <a:bodyPr/>
                    <a:lstStyle/>
                    <a:p>
                      <a:r>
                        <a:rPr lang="en-ZA" sz="1400">
                          <a:solidFill>
                            <a:schemeClr val="bg1"/>
                          </a:solidFill>
                          <a:latin typeface="Gill Sans MT" panose="020B0502020104020203" pitchFamily="34" charset="0"/>
                        </a:rPr>
                        <a:t>Month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en-ZA" sz="1400">
                          <a:solidFill>
                            <a:schemeClr val="bg1"/>
                          </a:solidFill>
                          <a:latin typeface="Gill Sans MT" panose="020B0502020104020203" pitchFamily="34" charset="0"/>
                        </a:rPr>
                        <a:t>Peak residual forecast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ZA" sz="1400">
                          <a:solidFill>
                            <a:schemeClr val="bg1"/>
                          </a:solidFill>
                          <a:latin typeface="Gill Sans MT" panose="020B0502020104020203" pitchFamily="34" charset="0"/>
                        </a:rPr>
                        <a:t>Load reduction days</a:t>
                      </a:r>
                    </a:p>
                  </a:txBody>
                  <a:tcPr>
                    <a:lnL w="12700" cap="flat" cmpd="sng" algn="ctr">
                      <a:solidFill>
                        <a:schemeClr val="bg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tx1"/>
                    </a:solidFill>
                  </a:tcPr>
                </a:tc>
                <a:tc>
                  <a:txBody>
                    <a:bodyPr/>
                    <a:lstStyle/>
                    <a:p>
                      <a:pPr algn="ctr"/>
                      <a:r>
                        <a:rPr lang="en-ZA" sz="1400">
                          <a:solidFill>
                            <a:schemeClr val="bg1"/>
                          </a:solidFill>
                          <a:latin typeface="Gill Sans MT" panose="020B0502020104020203" pitchFamily="34" charset="0"/>
                        </a:rPr>
                        <a:t>Max load reduction stage </a:t>
                      </a:r>
                    </a:p>
                  </a:txBody>
                  <a:tcP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tx1"/>
                    </a:solidFill>
                  </a:tcPr>
                </a:tc>
                <a:tc>
                  <a:txBody>
                    <a:bodyPr/>
                    <a:lstStyle/>
                    <a:p>
                      <a:pPr algn="ctr"/>
                      <a:r>
                        <a:rPr lang="en-ZA" sz="1400">
                          <a:solidFill>
                            <a:schemeClr val="bg1"/>
                          </a:solidFill>
                          <a:latin typeface="Gill Sans MT" panose="020B0502020104020203" pitchFamily="34" charset="0"/>
                        </a:rPr>
                        <a:t>Load reduction days</a:t>
                      </a:r>
                    </a:p>
                  </a:txBody>
                  <a:tcP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tx1"/>
                    </a:solidFill>
                  </a:tcPr>
                </a:tc>
                <a:tc>
                  <a:txBody>
                    <a:bodyPr/>
                    <a:lstStyle/>
                    <a:p>
                      <a:pPr algn="ctr"/>
                      <a:r>
                        <a:rPr lang="en-ZA" sz="1400">
                          <a:solidFill>
                            <a:schemeClr val="bg1"/>
                          </a:solidFill>
                          <a:latin typeface="Gill Sans MT" panose="020B0502020104020203" pitchFamily="34" charset="0"/>
                        </a:rPr>
                        <a:t>Max load reduction stage </a:t>
                      </a:r>
                    </a:p>
                  </a:txBody>
                  <a:tcP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tx1"/>
                    </a:solidFill>
                  </a:tcPr>
                </a:tc>
                <a:tc>
                  <a:txBody>
                    <a:bodyPr/>
                    <a:lstStyle/>
                    <a:p>
                      <a:pPr algn="ctr"/>
                      <a:r>
                        <a:rPr lang="en-ZA" sz="1400">
                          <a:solidFill>
                            <a:schemeClr val="bg1"/>
                          </a:solidFill>
                          <a:latin typeface="Gill Sans MT" panose="020B0502020104020203" pitchFamily="34" charset="0"/>
                        </a:rPr>
                        <a:t>Load reduction days</a:t>
                      </a:r>
                    </a:p>
                  </a:txBody>
                  <a:tcP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tx1"/>
                    </a:solidFill>
                  </a:tcPr>
                </a:tc>
                <a:tc>
                  <a:txBody>
                    <a:bodyPr/>
                    <a:lstStyle/>
                    <a:p>
                      <a:pPr algn="ctr"/>
                      <a:r>
                        <a:rPr lang="en-ZA" sz="1400">
                          <a:solidFill>
                            <a:schemeClr val="bg1"/>
                          </a:solidFill>
                          <a:latin typeface="Gill Sans MT" panose="020B0502020104020203" pitchFamily="34" charset="0"/>
                        </a:rPr>
                        <a:t>Max load reduction stage </a:t>
                      </a:r>
                    </a:p>
                  </a:txBody>
                  <a:tcP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tx1"/>
                    </a:solidFill>
                  </a:tcPr>
                </a:tc>
                <a:extLst>
                  <a:ext uri="{0D108BD9-81ED-4DB2-BD59-A6C34878D82A}">
                    <a16:rowId xmlns:a16="http://schemas.microsoft.com/office/drawing/2014/main" val="3573925660"/>
                  </a:ext>
                </a:extLst>
              </a:tr>
              <a:tr h="518160">
                <a:tc>
                  <a:txBody>
                    <a:bodyPr/>
                    <a:lstStyle/>
                    <a:p>
                      <a:pPr algn="l"/>
                      <a:r>
                        <a:rPr lang="en-ZA" sz="1400" b="1">
                          <a:solidFill>
                            <a:schemeClr val="bg1"/>
                          </a:solidFill>
                          <a:latin typeface="Gill Sans MT" panose="020B0502020104020203" pitchFamily="34" charset="0"/>
                        </a:rPr>
                        <a:t>May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ZA" sz="1400" b="1">
                          <a:solidFill>
                            <a:schemeClr val="bg1"/>
                          </a:solidFill>
                          <a:latin typeface="Gill Sans MT" panose="020B0502020104020203" pitchFamily="34" charset="0"/>
                        </a:rPr>
                        <a:t>32 499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ZA" sz="1400">
                          <a:latin typeface="Gill Sans MT" panose="020B0502020104020203" pitchFamily="34" charset="0"/>
                        </a:rPr>
                        <a:t>27</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ctr"/>
                      <a:r>
                        <a:rPr lang="en-ZA" sz="1400" b="1">
                          <a:latin typeface="Gill Sans MT" panose="020B0502020104020203" pitchFamily="34" charset="0"/>
                        </a:rPr>
                        <a:t>5</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4">
                        <a:lumMod val="60000"/>
                        <a:lumOff val="40000"/>
                      </a:schemeClr>
                    </a:solidFill>
                  </a:tcPr>
                </a:tc>
                <a:tc>
                  <a:txBody>
                    <a:bodyPr/>
                    <a:lstStyle/>
                    <a:p>
                      <a:pPr algn="ctr"/>
                      <a:r>
                        <a:rPr lang="en-ZA" sz="1400">
                          <a:latin typeface="Gill Sans MT" panose="020B0502020104020203" pitchFamily="34" charset="0"/>
                        </a:rPr>
                        <a:t>31</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ctr"/>
                      <a:r>
                        <a:rPr lang="en-ZA" sz="1400" b="1">
                          <a:latin typeface="Gill Sans MT" panose="020B0502020104020203" pitchFamily="34" charset="0"/>
                        </a:rPr>
                        <a:t>6</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3">
                        <a:lumMod val="40000"/>
                        <a:lumOff val="60000"/>
                      </a:schemeClr>
                    </a:solidFill>
                  </a:tcPr>
                </a:tc>
                <a:tc>
                  <a:txBody>
                    <a:bodyPr/>
                    <a:lstStyle/>
                    <a:p>
                      <a:pPr algn="ctr"/>
                      <a:r>
                        <a:rPr lang="en-ZA" sz="1400">
                          <a:latin typeface="Gill Sans MT" panose="020B0502020104020203" pitchFamily="34" charset="0"/>
                        </a:rPr>
                        <a:t>31</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ctr"/>
                      <a:r>
                        <a:rPr lang="en-ZA" sz="1400" b="1">
                          <a:latin typeface="Gill Sans MT" panose="020B0502020104020203" pitchFamily="34" charset="0"/>
                        </a:rPr>
                        <a:t>7</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342452021"/>
                  </a:ext>
                </a:extLst>
              </a:tr>
              <a:tr h="518160">
                <a:tc>
                  <a:txBody>
                    <a:bodyPr/>
                    <a:lstStyle/>
                    <a:p>
                      <a:pPr algn="l"/>
                      <a:r>
                        <a:rPr lang="en-ZA" sz="1400" b="1">
                          <a:solidFill>
                            <a:schemeClr val="bg1"/>
                          </a:solidFill>
                          <a:latin typeface="Gill Sans MT" panose="020B0502020104020203" pitchFamily="34" charset="0"/>
                        </a:rPr>
                        <a:t>June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ZA" sz="1400" b="1">
                          <a:solidFill>
                            <a:schemeClr val="bg1"/>
                          </a:solidFill>
                          <a:latin typeface="Gill Sans MT" panose="020B0502020104020203" pitchFamily="34" charset="0"/>
                        </a:rPr>
                        <a:t>32 572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ZA" sz="1400">
                          <a:latin typeface="Gill Sans MT" panose="020B0502020104020203" pitchFamily="34" charset="0"/>
                        </a:rPr>
                        <a:t>18</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ctr"/>
                      <a:r>
                        <a:rPr lang="en-ZA" sz="1400" b="1">
                          <a:latin typeface="Gill Sans MT" panose="020B0502020104020203" pitchFamily="34" charset="0"/>
                        </a:rPr>
                        <a:t>3</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4">
                        <a:lumMod val="20000"/>
                        <a:lumOff val="80000"/>
                      </a:schemeClr>
                    </a:solidFill>
                  </a:tcPr>
                </a:tc>
                <a:tc>
                  <a:txBody>
                    <a:bodyPr/>
                    <a:lstStyle/>
                    <a:p>
                      <a:pPr algn="ctr"/>
                      <a:r>
                        <a:rPr lang="en-ZA" sz="1400">
                          <a:latin typeface="Gill Sans MT" panose="020B0502020104020203" pitchFamily="34" charset="0"/>
                        </a:rPr>
                        <a:t>30</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ctr"/>
                      <a:r>
                        <a:rPr lang="en-ZA" sz="1400" b="1">
                          <a:latin typeface="Gill Sans MT" panose="020B0502020104020203" pitchFamily="34" charset="0"/>
                        </a:rPr>
                        <a:t>6</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3">
                        <a:lumMod val="40000"/>
                        <a:lumOff val="60000"/>
                      </a:schemeClr>
                    </a:solidFill>
                  </a:tcPr>
                </a:tc>
                <a:tc>
                  <a:txBody>
                    <a:bodyPr/>
                    <a:lstStyle/>
                    <a:p>
                      <a:pPr algn="ctr"/>
                      <a:r>
                        <a:rPr lang="en-ZA" sz="1400">
                          <a:latin typeface="Gill Sans MT" panose="020B0502020104020203" pitchFamily="34" charset="0"/>
                        </a:rPr>
                        <a:t>30</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ctr"/>
                      <a:r>
                        <a:rPr lang="en-ZA" sz="1400" b="1">
                          <a:latin typeface="Gill Sans MT" panose="020B0502020104020203" pitchFamily="34" charset="0"/>
                        </a:rPr>
                        <a:t>7</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893857700"/>
                  </a:ext>
                </a:extLst>
              </a:tr>
              <a:tr h="518160">
                <a:tc>
                  <a:txBody>
                    <a:bodyPr/>
                    <a:lstStyle/>
                    <a:p>
                      <a:pPr algn="l"/>
                      <a:r>
                        <a:rPr lang="en-ZA" sz="1400" b="1">
                          <a:solidFill>
                            <a:schemeClr val="bg1"/>
                          </a:solidFill>
                          <a:latin typeface="Gill Sans MT" panose="020B0502020104020203" pitchFamily="34" charset="0"/>
                        </a:rPr>
                        <a:t>July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ZA" sz="1400" b="1">
                          <a:solidFill>
                            <a:schemeClr val="bg1"/>
                          </a:solidFill>
                          <a:latin typeface="Gill Sans MT" panose="020B0502020104020203" pitchFamily="34" charset="0"/>
                        </a:rPr>
                        <a:t>32 378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ZA" sz="1400">
                          <a:latin typeface="Gill Sans MT" panose="020B0502020104020203" pitchFamily="34" charset="0"/>
                        </a:rPr>
                        <a:t>28</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ctr"/>
                      <a:r>
                        <a:rPr lang="en-ZA" sz="1400" b="1">
                          <a:latin typeface="Gill Sans MT" panose="020B0502020104020203" pitchFamily="34" charset="0"/>
                        </a:rPr>
                        <a:t>5</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4">
                        <a:lumMod val="60000"/>
                        <a:lumOff val="40000"/>
                      </a:schemeClr>
                    </a:solidFill>
                  </a:tcPr>
                </a:tc>
                <a:tc>
                  <a:txBody>
                    <a:bodyPr/>
                    <a:lstStyle/>
                    <a:p>
                      <a:pPr algn="ctr"/>
                      <a:r>
                        <a:rPr lang="en-ZA" sz="1400">
                          <a:latin typeface="Gill Sans MT" panose="020B0502020104020203" pitchFamily="34" charset="0"/>
                        </a:rPr>
                        <a:t>31</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ctr"/>
                      <a:r>
                        <a:rPr lang="en-ZA" sz="1400" b="1">
                          <a:latin typeface="Gill Sans MT" panose="020B0502020104020203" pitchFamily="34" charset="0"/>
                        </a:rPr>
                        <a:t>6</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3">
                        <a:lumMod val="40000"/>
                        <a:lumOff val="60000"/>
                      </a:schemeClr>
                    </a:solidFill>
                  </a:tcPr>
                </a:tc>
                <a:tc>
                  <a:txBody>
                    <a:bodyPr/>
                    <a:lstStyle/>
                    <a:p>
                      <a:pPr algn="ctr"/>
                      <a:r>
                        <a:rPr lang="en-ZA" sz="1400">
                          <a:latin typeface="Gill Sans MT" panose="020B0502020104020203" pitchFamily="34" charset="0"/>
                        </a:rPr>
                        <a:t>31</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ctr"/>
                      <a:r>
                        <a:rPr lang="en-ZA" sz="1400" b="1">
                          <a:latin typeface="Gill Sans MT" panose="020B0502020104020203" pitchFamily="34" charset="0"/>
                        </a:rPr>
                        <a:t>8</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FF0000"/>
                    </a:solidFill>
                  </a:tcPr>
                </a:tc>
                <a:extLst>
                  <a:ext uri="{0D108BD9-81ED-4DB2-BD59-A6C34878D82A}">
                    <a16:rowId xmlns:a16="http://schemas.microsoft.com/office/drawing/2014/main" val="2182636144"/>
                  </a:ext>
                </a:extLst>
              </a:tr>
              <a:tr h="518160">
                <a:tc>
                  <a:txBody>
                    <a:bodyPr/>
                    <a:lstStyle/>
                    <a:p>
                      <a:pPr algn="l"/>
                      <a:r>
                        <a:rPr lang="en-ZA" sz="1400" b="1">
                          <a:solidFill>
                            <a:schemeClr val="bg1"/>
                          </a:solidFill>
                          <a:latin typeface="Gill Sans MT" panose="020B0502020104020203" pitchFamily="34" charset="0"/>
                        </a:rPr>
                        <a:t>August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ZA" sz="1400" b="1">
                          <a:solidFill>
                            <a:schemeClr val="bg1"/>
                          </a:solidFill>
                          <a:latin typeface="Gill Sans MT" panose="020B0502020104020203" pitchFamily="34" charset="0"/>
                        </a:rPr>
                        <a:t>31 413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ZA" sz="1400">
                          <a:latin typeface="Gill Sans MT" panose="020B0502020104020203" pitchFamily="34" charset="0"/>
                        </a:rPr>
                        <a:t>28</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ctr"/>
                      <a:r>
                        <a:rPr lang="en-ZA" sz="1400" b="1">
                          <a:latin typeface="Gill Sans MT" panose="020B0502020104020203" pitchFamily="34" charset="0"/>
                        </a:rPr>
                        <a:t>5</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4">
                        <a:lumMod val="60000"/>
                        <a:lumOff val="40000"/>
                      </a:schemeClr>
                    </a:solidFill>
                  </a:tcPr>
                </a:tc>
                <a:tc>
                  <a:txBody>
                    <a:bodyPr/>
                    <a:lstStyle/>
                    <a:p>
                      <a:pPr algn="ctr"/>
                      <a:r>
                        <a:rPr lang="en-ZA" sz="1400">
                          <a:latin typeface="Gill Sans MT" panose="020B0502020104020203" pitchFamily="34" charset="0"/>
                        </a:rPr>
                        <a:t>31</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ctr"/>
                      <a:r>
                        <a:rPr lang="en-ZA" sz="1400" b="1">
                          <a:latin typeface="Gill Sans MT" panose="020B0502020104020203" pitchFamily="34" charset="0"/>
                        </a:rPr>
                        <a:t>6</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3">
                        <a:lumMod val="40000"/>
                        <a:lumOff val="60000"/>
                      </a:schemeClr>
                    </a:solidFill>
                  </a:tcPr>
                </a:tc>
                <a:tc>
                  <a:txBody>
                    <a:bodyPr/>
                    <a:lstStyle/>
                    <a:p>
                      <a:pPr algn="ctr"/>
                      <a:r>
                        <a:rPr lang="en-ZA" sz="1400">
                          <a:latin typeface="Gill Sans MT" panose="020B0502020104020203" pitchFamily="34" charset="0"/>
                        </a:rPr>
                        <a:t>31</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ctr"/>
                      <a:r>
                        <a:rPr lang="en-ZA" sz="1400" b="1" dirty="0">
                          <a:latin typeface="Gill Sans MT" panose="020B0502020104020203" pitchFamily="34" charset="0"/>
                        </a:rPr>
                        <a:t>8</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FF0000"/>
                    </a:solidFill>
                  </a:tcPr>
                </a:tc>
                <a:extLst>
                  <a:ext uri="{0D108BD9-81ED-4DB2-BD59-A6C34878D82A}">
                    <a16:rowId xmlns:a16="http://schemas.microsoft.com/office/drawing/2014/main" val="3072342563"/>
                  </a:ext>
                </a:extLst>
              </a:tr>
            </a:tbl>
          </a:graphicData>
        </a:graphic>
      </p:graphicFrame>
      <p:sp>
        <p:nvSpPr>
          <p:cNvPr id="25" name="Speech Bubble: Rectangle 24">
            <a:extLst>
              <a:ext uri="{FF2B5EF4-FFF2-40B4-BE49-F238E27FC236}">
                <a16:creationId xmlns:a16="http://schemas.microsoft.com/office/drawing/2014/main" id="{B1ADC48B-2A5A-2A84-893B-8BCB4ABD0328}"/>
              </a:ext>
            </a:extLst>
          </p:cNvPr>
          <p:cNvSpPr/>
          <p:nvPr/>
        </p:nvSpPr>
        <p:spPr>
          <a:xfrm>
            <a:off x="944937" y="5735308"/>
            <a:ext cx="10472057" cy="838622"/>
          </a:xfrm>
          <a:prstGeom prst="wedgeRectCallout">
            <a:avLst>
              <a:gd name="adj1" fmla="val 12314"/>
              <a:gd name="adj2" fmla="val -7300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ZA" sz="1600" dirty="0">
              <a:solidFill>
                <a:srgbClr val="003896"/>
              </a:solidFill>
              <a:latin typeface="Gill Sans MT"/>
            </a:endParaRPr>
          </a:p>
          <a:p>
            <a:pPr algn="ctr"/>
            <a:r>
              <a:rPr lang="en-ZA" sz="1600" dirty="0">
                <a:solidFill>
                  <a:srgbClr val="003896"/>
                </a:solidFill>
                <a:latin typeface="Gill Sans MT"/>
              </a:rPr>
              <a:t>Average </a:t>
            </a:r>
            <a:r>
              <a:rPr lang="en-ZA" sz="1600" b="1" dirty="0">
                <a:solidFill>
                  <a:srgbClr val="003896"/>
                </a:solidFill>
                <a:latin typeface="Gill Sans MT"/>
              </a:rPr>
              <a:t>actual</a:t>
            </a:r>
            <a:r>
              <a:rPr lang="en-ZA" sz="1600" dirty="0">
                <a:solidFill>
                  <a:srgbClr val="003896"/>
                </a:solidFill>
                <a:latin typeface="Gill Sans MT"/>
              </a:rPr>
              <a:t> </a:t>
            </a:r>
            <a:r>
              <a:rPr lang="en-ZA" sz="1600" b="1" dirty="0">
                <a:solidFill>
                  <a:srgbClr val="003896"/>
                </a:solidFill>
                <a:latin typeface="Gill Sans MT"/>
              </a:rPr>
              <a:t>unplanned losses </a:t>
            </a:r>
            <a:r>
              <a:rPr lang="en-ZA" sz="1600" dirty="0">
                <a:solidFill>
                  <a:srgbClr val="003896"/>
                </a:solidFill>
                <a:latin typeface="Gill Sans MT"/>
              </a:rPr>
              <a:t>were around </a:t>
            </a:r>
            <a:r>
              <a:rPr lang="en-ZA" sz="1600" b="1" dirty="0">
                <a:solidFill>
                  <a:srgbClr val="003896"/>
                </a:solidFill>
                <a:latin typeface="Gill Sans MT"/>
              </a:rPr>
              <a:t>16.5GW </a:t>
            </a:r>
            <a:r>
              <a:rPr lang="en-ZA" sz="1600" dirty="0">
                <a:solidFill>
                  <a:srgbClr val="003896"/>
                </a:solidFill>
                <a:latin typeface="Gill Sans MT"/>
              </a:rPr>
              <a:t>and the m</a:t>
            </a:r>
            <a:r>
              <a:rPr lang="en-ZA" sz="1600" dirty="0">
                <a:solidFill>
                  <a:schemeClr val="tx1"/>
                </a:solidFill>
                <a:latin typeface="Gill Sans MT"/>
              </a:rPr>
              <a:t>ajority of the </a:t>
            </a:r>
            <a:r>
              <a:rPr lang="en-ZA" sz="1600" b="1" dirty="0">
                <a:solidFill>
                  <a:schemeClr val="tx1"/>
                </a:solidFill>
                <a:latin typeface="Gill Sans MT"/>
              </a:rPr>
              <a:t>loadshedding </a:t>
            </a:r>
            <a:r>
              <a:rPr lang="en-ZA" sz="1600" dirty="0">
                <a:solidFill>
                  <a:schemeClr val="tx1"/>
                </a:solidFill>
                <a:latin typeface="Gill Sans MT"/>
              </a:rPr>
              <a:t>was </a:t>
            </a:r>
            <a:r>
              <a:rPr lang="en-ZA" sz="1600" b="1" dirty="0">
                <a:solidFill>
                  <a:schemeClr val="tx1"/>
                </a:solidFill>
                <a:latin typeface="Gill Sans MT"/>
              </a:rPr>
              <a:t>contained to stages 3 and 4 (with a maximum of stage 6)</a:t>
            </a:r>
          </a:p>
          <a:p>
            <a:pPr algn="ctr"/>
            <a:endParaRPr lang="en-ZA" sz="1600" b="1" strike="sngStrike" dirty="0">
              <a:solidFill>
                <a:schemeClr val="tx1"/>
              </a:solidFill>
              <a:latin typeface="Gill Sans MT"/>
            </a:endParaRPr>
          </a:p>
        </p:txBody>
      </p:sp>
      <p:sp>
        <p:nvSpPr>
          <p:cNvPr id="3" name="Slide Number Placeholder 5">
            <a:extLst>
              <a:ext uri="{FF2B5EF4-FFF2-40B4-BE49-F238E27FC236}">
                <a16:creationId xmlns:a16="http://schemas.microsoft.com/office/drawing/2014/main" id="{62FFB3E0-527F-85DF-B918-9965620232C8}"/>
              </a:ext>
            </a:extLst>
          </p:cNvPr>
          <p:cNvSpPr>
            <a:spLocks noGrp="1"/>
          </p:cNvSpPr>
          <p:nvPr>
            <p:ph type="sldNum" sz="quarter" idx="4"/>
          </p:nvPr>
        </p:nvSpPr>
        <p:spPr>
          <a:xfrm>
            <a:off x="11082735" y="6500915"/>
            <a:ext cx="970756" cy="436203"/>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B1497D-D85C-49F0-B0C9-9C5FED4EAE9E}" type="slidenum">
              <a:rPr kumimoji="0" lang="en-ZA" b="0" i="0" u="none" strike="noStrike" kern="1200" cap="none" spc="0" normalizeH="0" baseline="0" noProof="0" smtClean="0">
                <a:ln>
                  <a:noFill/>
                </a:ln>
                <a:solidFill>
                  <a:srgbClr val="003896">
                    <a:tint val="75000"/>
                  </a:srgbClr>
                </a:solidFill>
                <a:effectLst/>
                <a:uLnTx/>
                <a:uFillTx/>
                <a:latin typeface="Gill Sans MT" panose="020B05020201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ZA" b="0" i="0" u="none" strike="noStrike" kern="1200" cap="none" spc="0" normalizeH="0" baseline="0" noProof="0">
              <a:ln>
                <a:noFill/>
              </a:ln>
              <a:solidFill>
                <a:srgbClr val="003896">
                  <a:tint val="75000"/>
                </a:srgbClr>
              </a:solidFill>
              <a:effectLst/>
              <a:uLnTx/>
              <a:uFillTx/>
              <a:latin typeface="Gill Sans MT" panose="020B0502020104020203" pitchFamily="34" charset="0"/>
            </a:endParaRPr>
          </a:p>
        </p:txBody>
      </p:sp>
    </p:spTree>
    <p:extLst>
      <p:ext uri="{BB962C8B-B14F-4D97-AF65-F5344CB8AC3E}">
        <p14:creationId xmlns:p14="http://schemas.microsoft.com/office/powerpoint/2010/main" val="2682108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6" name="Object 535" hidden="1">
            <a:extLst>
              <a:ext uri="{FF2B5EF4-FFF2-40B4-BE49-F238E27FC236}">
                <a16:creationId xmlns:a16="http://schemas.microsoft.com/office/drawing/2014/main" id="{B398DF46-7A92-62B8-BD30-9462B34ACE84}"/>
              </a:ext>
            </a:extLst>
          </p:cNvPr>
          <p:cNvGraphicFramePr>
            <a:graphicFrameLocks noChangeAspect="1"/>
          </p:cNvGraphicFramePr>
          <p:nvPr>
            <p:custDataLst>
              <p:tags r:id="rId1"/>
            </p:custDataLst>
            <p:extLst>
              <p:ext uri="{D42A27DB-BD31-4B8C-83A1-F6EECF244321}">
                <p14:modId xmlns:p14="http://schemas.microsoft.com/office/powerpoint/2010/main" val="12125982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8" imgW="425" imgH="426" progId="TCLayout.ActiveDocument.1">
                  <p:embed/>
                </p:oleObj>
              </mc:Choice>
              <mc:Fallback>
                <p:oleObj name="think-cell Slide" r:id="rId68" imgW="425" imgH="426" progId="TCLayout.ActiveDocument.1">
                  <p:embed/>
                  <p:pic>
                    <p:nvPicPr>
                      <p:cNvPr id="536" name="Object 535" hidden="1">
                        <a:extLst>
                          <a:ext uri="{FF2B5EF4-FFF2-40B4-BE49-F238E27FC236}">
                            <a16:creationId xmlns:a16="http://schemas.microsoft.com/office/drawing/2014/main" id="{B398DF46-7A92-62B8-BD30-9462B34ACE84}"/>
                          </a:ext>
                        </a:extLst>
                      </p:cNvPr>
                      <p:cNvPicPr/>
                      <p:nvPr/>
                    </p:nvPicPr>
                    <p:blipFill>
                      <a:blip r:embed="rId69"/>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D6EB16E-EB8A-E11E-92B4-24253E78DC0F}"/>
              </a:ext>
            </a:extLst>
          </p:cNvPr>
          <p:cNvSpPr>
            <a:spLocks noGrp="1"/>
          </p:cNvSpPr>
          <p:nvPr>
            <p:ph type="title"/>
          </p:nvPr>
        </p:nvSpPr>
        <p:spPr>
          <a:xfrm>
            <a:off x="85725" y="222477"/>
            <a:ext cx="10059988" cy="666000"/>
          </a:xfrm>
          <a:noFill/>
        </p:spPr>
        <p:txBody>
          <a:bodyPr vert="horz"/>
          <a:lstStyle/>
          <a:p>
            <a:pPr marR="0" lvl="0" algn="l" defTabSz="914400" rtl="0" eaLnBrk="1" fontAlgn="auto" latinLnBrk="0" hangingPunct="1">
              <a:lnSpc>
                <a:spcPct val="100000"/>
              </a:lnSpc>
              <a:spcBef>
                <a:spcPts val="300"/>
              </a:spcBef>
              <a:spcAft>
                <a:spcPts val="0"/>
              </a:spcAft>
              <a:buClrTx/>
              <a:buSzTx/>
              <a:tabLst/>
              <a:defRPr/>
            </a:pPr>
            <a:r>
              <a:rPr lang="en-US" dirty="0">
                <a:latin typeface="Gill Sans MT" panose="020B0502020104020203" pitchFamily="34" charset="0"/>
              </a:rPr>
              <a:t>Since last winter, </a:t>
            </a:r>
            <a:r>
              <a:rPr kumimoji="0" lang="en-US" sz="2400" i="0" u="none" strike="noStrike" kern="1200" cap="none" spc="0" normalizeH="0" baseline="0" noProof="0" dirty="0">
                <a:ln>
                  <a:noFill/>
                </a:ln>
                <a:effectLst/>
                <a:uLnTx/>
                <a:uFillTx/>
                <a:latin typeface="Gill Sans MT" panose="020B0502020104020203" pitchFamily="34" charset="0"/>
              </a:rPr>
              <a:t>Eskom’s investment in maintenance and disciplined execution of the recovery plan has resulted in a gradual reduction of unplanned losses</a:t>
            </a:r>
          </a:p>
        </p:txBody>
      </p:sp>
      <p:sp>
        <p:nvSpPr>
          <p:cNvPr id="5" name="Slide Number Placeholder 5">
            <a:extLst>
              <a:ext uri="{FF2B5EF4-FFF2-40B4-BE49-F238E27FC236}">
                <a16:creationId xmlns:a16="http://schemas.microsoft.com/office/drawing/2014/main" id="{2EAA7AAA-6E3B-D37C-1F87-DF5919800C85}"/>
              </a:ext>
            </a:extLst>
          </p:cNvPr>
          <p:cNvSpPr>
            <a:spLocks noGrp="1"/>
          </p:cNvSpPr>
          <p:nvPr>
            <p:ph type="sldNum" sz="quarter" idx="4"/>
          </p:nvPr>
        </p:nvSpPr>
        <p:spPr>
          <a:xfrm>
            <a:off x="11082735" y="6500915"/>
            <a:ext cx="970756" cy="436203"/>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B1497D-D85C-49F0-B0C9-9C5FED4EAE9E}" type="slidenum">
              <a:rPr kumimoji="0" lang="en-ZA" b="0" i="0" u="none" strike="noStrike" kern="1200" cap="none" spc="0" normalizeH="0" baseline="0" noProof="0" smtClean="0">
                <a:ln>
                  <a:noFill/>
                </a:ln>
                <a:solidFill>
                  <a:srgbClr val="003896">
                    <a:tint val="75000"/>
                  </a:srgbClr>
                </a:solidFill>
                <a:effectLst/>
                <a:uLnTx/>
                <a:uFillTx/>
                <a:latin typeface="Gill Sans MT" panose="020B05020201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ZA" b="0" i="0" u="none" strike="noStrike" kern="1200" cap="none" spc="0" normalizeH="0" baseline="0" noProof="0">
              <a:ln>
                <a:noFill/>
              </a:ln>
              <a:solidFill>
                <a:srgbClr val="003896">
                  <a:tint val="75000"/>
                </a:srgbClr>
              </a:solidFill>
              <a:effectLst/>
              <a:uLnTx/>
              <a:uFillTx/>
              <a:latin typeface="Gill Sans MT" panose="020B0502020104020203" pitchFamily="34" charset="0"/>
            </a:endParaRPr>
          </a:p>
        </p:txBody>
      </p:sp>
      <p:sp>
        <p:nvSpPr>
          <p:cNvPr id="532" name="TextBox 531">
            <a:extLst>
              <a:ext uri="{FF2B5EF4-FFF2-40B4-BE49-F238E27FC236}">
                <a16:creationId xmlns:a16="http://schemas.microsoft.com/office/drawing/2014/main" id="{BEF24A6E-C5AA-6D24-2E30-CF8122D339A9}"/>
              </a:ext>
            </a:extLst>
          </p:cNvPr>
          <p:cNvSpPr txBox="1"/>
          <p:nvPr/>
        </p:nvSpPr>
        <p:spPr>
          <a:xfrm>
            <a:off x="85725" y="5054570"/>
            <a:ext cx="12038013" cy="1323439"/>
          </a:xfrm>
          <a:prstGeom prst="rect">
            <a:avLst/>
          </a:prstGeom>
          <a:solidFill>
            <a:schemeClr val="bg1"/>
          </a:solidFill>
          <a:ln>
            <a:solidFill>
              <a:schemeClr val="tx1"/>
            </a:solidFill>
          </a:ln>
        </p:spPr>
        <p:txBody>
          <a:bodyPr wrap="square" rtlCol="0">
            <a:spAutoFit/>
          </a:bodyPr>
          <a:lstStyle/>
          <a:p>
            <a:pPr marL="176213" marR="0" lvl="0" indent="-176213"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3896"/>
                </a:solidFill>
                <a:effectLst/>
                <a:uLnTx/>
                <a:uFillTx/>
                <a:latin typeface="Gill Sans MT" panose="020B0502020104020203" pitchFamily="34" charset="0"/>
              </a:rPr>
              <a:t>Downward trend </a:t>
            </a:r>
            <a:r>
              <a:rPr kumimoji="0" lang="en-US" sz="1400" i="0" u="none" strike="noStrike" kern="1200" cap="none" spc="0" normalizeH="0" baseline="0" noProof="0" dirty="0">
                <a:ln>
                  <a:noFill/>
                </a:ln>
                <a:solidFill>
                  <a:srgbClr val="003896"/>
                </a:solidFill>
                <a:effectLst/>
                <a:uLnTx/>
                <a:uFillTx/>
                <a:latin typeface="Gill Sans MT" panose="020B0502020104020203" pitchFamily="34" charset="0"/>
              </a:rPr>
              <a:t>in unplanned losses </a:t>
            </a:r>
            <a:r>
              <a:rPr kumimoji="0" lang="en-US" sz="1400" b="1" i="0" u="none" strike="noStrike" kern="1200" cap="none" spc="0" normalizeH="0" baseline="0" noProof="0" dirty="0">
                <a:ln>
                  <a:noFill/>
                </a:ln>
                <a:solidFill>
                  <a:srgbClr val="003896"/>
                </a:solidFill>
                <a:effectLst/>
                <a:uLnTx/>
                <a:uFillTx/>
                <a:latin typeface="Gill Sans MT" panose="020B0502020104020203" pitchFamily="34" charset="0"/>
              </a:rPr>
              <a:t>especially at the priority 6 stations </a:t>
            </a:r>
            <a:r>
              <a:rPr kumimoji="0" lang="en-US" sz="1400" i="0" u="none" strike="noStrike" kern="1200" cap="none" spc="0" normalizeH="0" baseline="0" noProof="0" dirty="0">
                <a:ln>
                  <a:noFill/>
                </a:ln>
                <a:solidFill>
                  <a:srgbClr val="003896"/>
                </a:solidFill>
                <a:effectLst/>
                <a:uLnTx/>
                <a:uFillTx/>
                <a:latin typeface="Gill Sans MT" panose="020B0502020104020203" pitchFamily="34" charset="0"/>
              </a:rPr>
              <a:t>(Tutuka, Majuba, Kusile, Kendal, Matla, Duvha):</a:t>
            </a:r>
          </a:p>
          <a:p>
            <a:pPr marL="633413" lvl="1" indent="-176213">
              <a:spcBef>
                <a:spcPts val="300"/>
              </a:spcBef>
              <a:buFont typeface="Arial" panose="020B0604020202020204" pitchFamily="34" charset="0"/>
              <a:buChar char="•"/>
              <a:defRPr/>
            </a:pPr>
            <a:r>
              <a:rPr kumimoji="0" lang="en-US" sz="1400" i="0" u="none" strike="noStrike" kern="1200" cap="none" spc="0" normalizeH="0" baseline="0" noProof="0" dirty="0">
                <a:ln>
                  <a:noFill/>
                </a:ln>
                <a:solidFill>
                  <a:srgbClr val="003896"/>
                </a:solidFill>
                <a:effectLst/>
                <a:uLnTx/>
                <a:uFillTx/>
                <a:latin typeface="Gill Sans MT" panose="020B0502020104020203" pitchFamily="34" charset="0"/>
              </a:rPr>
              <a:t>Year-on-year overall </a:t>
            </a:r>
            <a:r>
              <a:rPr kumimoji="0" lang="en-US" sz="1400" b="1" i="0" u="none" strike="noStrike" kern="1200" cap="none" spc="0" normalizeH="0" baseline="0" noProof="0" dirty="0">
                <a:ln>
                  <a:noFill/>
                </a:ln>
                <a:solidFill>
                  <a:srgbClr val="003896"/>
                </a:solidFill>
                <a:effectLst/>
                <a:uLnTx/>
                <a:uFillTx/>
                <a:latin typeface="Gill Sans MT" panose="020B0502020104020203" pitchFamily="34" charset="0"/>
              </a:rPr>
              <a:t>unit trips are declining</a:t>
            </a:r>
            <a:r>
              <a:rPr kumimoji="0" lang="en-US" sz="1400" i="0" u="none" strike="noStrike" kern="1200" cap="none" spc="0" normalizeH="0" baseline="0" noProof="0" dirty="0">
                <a:ln>
                  <a:noFill/>
                </a:ln>
                <a:solidFill>
                  <a:srgbClr val="003896"/>
                </a:solidFill>
                <a:effectLst/>
                <a:uLnTx/>
                <a:uFillTx/>
                <a:latin typeface="Gill Sans MT" panose="020B0502020104020203" pitchFamily="34" charset="0"/>
              </a:rPr>
              <a:t>, indicating the fleet is becoming more reliable – </a:t>
            </a:r>
            <a:r>
              <a:rPr kumimoji="0" lang="en-US" sz="1400" b="1" i="0" u="sng" strike="noStrike" kern="1200" cap="none" spc="0" normalizeH="0" baseline="0" noProof="0" dirty="0">
                <a:ln>
                  <a:noFill/>
                </a:ln>
                <a:effectLst/>
                <a:uLnTx/>
                <a:uFillTx/>
                <a:latin typeface="Gill Sans MT" panose="020B0502020104020203" pitchFamily="34" charset="0"/>
              </a:rPr>
              <a:t>19.2% reduction  between FY23 vs. FY24 </a:t>
            </a:r>
          </a:p>
          <a:p>
            <a:pPr marL="633413" lvl="1" indent="-176213">
              <a:spcBef>
                <a:spcPts val="300"/>
              </a:spcBef>
              <a:buFont typeface="Arial" panose="020B0604020202020204" pitchFamily="34" charset="0"/>
              <a:buChar char="•"/>
              <a:defRPr/>
            </a:pPr>
            <a:r>
              <a:rPr kumimoji="0" lang="en-US" sz="1400" b="1" i="0" u="none" strike="noStrike" kern="1200" cap="none" spc="0" normalizeH="0" baseline="0" noProof="0" dirty="0">
                <a:ln>
                  <a:noFill/>
                </a:ln>
                <a:solidFill>
                  <a:srgbClr val="003896"/>
                </a:solidFill>
                <a:effectLst/>
                <a:uLnTx/>
                <a:uFillTx/>
                <a:latin typeface="Gill Sans MT" panose="020B0502020104020203" pitchFamily="34" charset="0"/>
              </a:rPr>
              <a:t>Return of 4 Kusile units</a:t>
            </a:r>
            <a:r>
              <a:rPr kumimoji="0" lang="en-US" sz="1400" i="0" u="none" strike="noStrike" kern="1200" cap="none" spc="0" normalizeH="0" baseline="0" noProof="0" dirty="0">
                <a:ln>
                  <a:noFill/>
                </a:ln>
                <a:solidFill>
                  <a:srgbClr val="003896"/>
                </a:solidFill>
                <a:effectLst/>
                <a:uLnTx/>
                <a:uFillTx/>
                <a:latin typeface="Gill Sans MT" panose="020B0502020104020203" pitchFamily="34" charset="0"/>
              </a:rPr>
              <a:t>: U1-3 that were impacted by the flue duct collapse which have been recovered and U5 has been </a:t>
            </a:r>
            <a:r>
              <a:rPr kumimoji="0" lang="en-US" sz="1400" i="0" u="none" strike="noStrike" kern="1200" cap="none" spc="0" normalizeH="0" baseline="0" noProof="0" dirty="0" err="1">
                <a:ln>
                  <a:noFill/>
                </a:ln>
                <a:solidFill>
                  <a:srgbClr val="003896"/>
                </a:solidFill>
                <a:effectLst/>
                <a:uLnTx/>
                <a:uFillTx/>
                <a:latin typeface="Gill Sans MT" panose="020B0502020104020203" pitchFamily="34" charset="0"/>
              </a:rPr>
              <a:t>synchronised</a:t>
            </a:r>
            <a:r>
              <a:rPr kumimoji="0" lang="en-US" sz="1400" i="0" u="none" strike="noStrike" kern="1200" cap="none" spc="0" normalizeH="0" baseline="0" noProof="0" dirty="0">
                <a:ln>
                  <a:noFill/>
                </a:ln>
                <a:solidFill>
                  <a:srgbClr val="003896"/>
                </a:solidFill>
                <a:effectLst/>
                <a:uLnTx/>
                <a:uFillTx/>
                <a:latin typeface="Gill Sans MT" panose="020B0502020104020203" pitchFamily="34" charset="0"/>
              </a:rPr>
              <a:t> to the grid</a:t>
            </a:r>
          </a:p>
          <a:p>
            <a:pPr marL="633413" lvl="1" indent="-176213">
              <a:spcBef>
                <a:spcPts val="300"/>
              </a:spcBef>
              <a:buFont typeface="Arial" panose="020B0604020202020204" pitchFamily="34" charset="0"/>
              <a:buChar char="•"/>
              <a:defRPr/>
            </a:pPr>
            <a:r>
              <a:rPr kumimoji="0" lang="en-US" sz="1400" i="0" u="none" strike="noStrike" kern="1200" cap="none" spc="0" normalizeH="0" baseline="0" noProof="0" dirty="0">
                <a:ln>
                  <a:noFill/>
                </a:ln>
                <a:solidFill>
                  <a:srgbClr val="003896"/>
                </a:solidFill>
                <a:effectLst/>
                <a:uLnTx/>
                <a:uFillTx/>
                <a:latin typeface="Gill Sans MT" panose="020B0502020104020203" pitchFamily="34" charset="0"/>
              </a:rPr>
              <a:t>Multiple projects are in </a:t>
            </a:r>
            <a:r>
              <a:rPr kumimoji="0" lang="en-US" sz="1400" b="1" i="0" u="none" strike="noStrike" kern="1200" cap="none" spc="0" normalizeH="0" baseline="0" noProof="0" dirty="0">
                <a:ln>
                  <a:noFill/>
                </a:ln>
                <a:solidFill>
                  <a:srgbClr val="003896"/>
                </a:solidFill>
                <a:effectLst/>
                <a:uLnTx/>
                <a:uFillTx/>
                <a:latin typeface="Gill Sans MT" panose="020B0502020104020203" pitchFamily="34" charset="0"/>
              </a:rPr>
              <a:t>progress to reduce Partial Load Losses </a:t>
            </a:r>
            <a:r>
              <a:rPr kumimoji="0" lang="en-US" sz="1400" i="0" u="none" strike="noStrike" kern="1200" cap="none" spc="0" normalizeH="0" baseline="0" noProof="0" dirty="0">
                <a:ln>
                  <a:noFill/>
                </a:ln>
                <a:solidFill>
                  <a:srgbClr val="003896"/>
                </a:solidFill>
                <a:effectLst/>
                <a:uLnTx/>
                <a:uFillTx/>
                <a:latin typeface="Gill Sans MT" panose="020B0502020104020203" pitchFamily="34" charset="0"/>
              </a:rPr>
              <a:t>– e.g. cooling tower refurbishments at Kriel and Tutuka, re-bagging at Majuba </a:t>
            </a:r>
          </a:p>
          <a:p>
            <a:pPr marL="176213" marR="0" lvl="0" indent="-176213"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3896"/>
                </a:solidFill>
                <a:effectLst/>
                <a:uLnTx/>
                <a:uFillTx/>
                <a:latin typeface="Gill Sans MT" panose="020B0502020104020203" pitchFamily="34" charset="0"/>
              </a:rPr>
              <a:t>Current unplanned losses of 14.2GW </a:t>
            </a:r>
            <a:r>
              <a:rPr kumimoji="0" lang="en-US" sz="1400" i="0" u="none" strike="noStrike" kern="1200" cap="none" spc="0" normalizeH="0" baseline="0" noProof="0" dirty="0">
                <a:ln>
                  <a:noFill/>
                </a:ln>
                <a:solidFill>
                  <a:srgbClr val="003896"/>
                </a:solidFill>
                <a:effectLst/>
                <a:uLnTx/>
                <a:uFillTx/>
                <a:latin typeface="Gill Sans MT" panose="020B0502020104020203" pitchFamily="34" charset="0"/>
              </a:rPr>
              <a:t>(~30%) </a:t>
            </a:r>
            <a:r>
              <a:rPr lang="en-US" sz="1400" dirty="0">
                <a:latin typeface="Gill Sans MT" panose="020B0502020104020203" pitchFamily="34" charset="0"/>
              </a:rPr>
              <a:t>are</a:t>
            </a:r>
            <a:r>
              <a:rPr lang="en-US" sz="1400" dirty="0">
                <a:solidFill>
                  <a:srgbClr val="FF0000"/>
                </a:solidFill>
                <a:latin typeface="Gill Sans MT" panose="020B0502020104020203" pitchFamily="34" charset="0"/>
              </a:rPr>
              <a:t> </a:t>
            </a:r>
            <a:r>
              <a:rPr kumimoji="0" lang="en-US" sz="1400" i="0" u="none" strike="noStrike" kern="1200" cap="none" spc="0" normalizeH="0" baseline="0" noProof="0" dirty="0">
                <a:ln>
                  <a:noFill/>
                </a:ln>
                <a:solidFill>
                  <a:srgbClr val="003896"/>
                </a:solidFill>
                <a:effectLst/>
                <a:uLnTx/>
                <a:uFillTx/>
                <a:latin typeface="Gill Sans MT" panose="020B0502020104020203" pitchFamily="34" charset="0"/>
              </a:rPr>
              <a:t>however </a:t>
            </a:r>
            <a:r>
              <a:rPr kumimoji="0" lang="en-US" sz="1400" b="1" i="0" u="none" strike="noStrike" kern="1200" cap="none" spc="0" normalizeH="0" baseline="0" noProof="0" dirty="0">
                <a:ln>
                  <a:noFill/>
                </a:ln>
                <a:solidFill>
                  <a:srgbClr val="003896"/>
                </a:solidFill>
                <a:effectLst/>
                <a:uLnTx/>
                <a:uFillTx/>
                <a:latin typeface="Gill Sans MT" panose="020B0502020104020203" pitchFamily="34" charset="0"/>
              </a:rPr>
              <a:t>still unsustainable </a:t>
            </a:r>
            <a:r>
              <a:rPr kumimoji="0" lang="en-US" sz="1400" i="0" u="none" strike="noStrike" kern="1200" cap="none" spc="0" normalizeH="0" baseline="0" noProof="0" dirty="0">
                <a:ln>
                  <a:noFill/>
                </a:ln>
                <a:solidFill>
                  <a:srgbClr val="003896"/>
                </a:solidFill>
                <a:effectLst/>
                <a:uLnTx/>
                <a:uFillTx/>
                <a:latin typeface="Gill Sans MT" panose="020B0502020104020203" pitchFamily="34" charset="0"/>
              </a:rPr>
              <a:t>hence the </a:t>
            </a:r>
            <a:r>
              <a:rPr kumimoji="0" lang="en-US" sz="1400" b="1" i="0" u="none" strike="noStrike" kern="1200" cap="none" spc="0" normalizeH="0" baseline="0" noProof="0" dirty="0">
                <a:ln>
                  <a:noFill/>
                </a:ln>
                <a:effectLst/>
                <a:uLnTx/>
                <a:uFillTx/>
                <a:latin typeface="Gill Sans MT" panose="020B0502020104020203" pitchFamily="34" charset="0"/>
              </a:rPr>
              <a:t>target is to reduce load losses to below </a:t>
            </a:r>
            <a:r>
              <a:rPr kumimoji="0" lang="en-US" sz="1400" b="1" i="0" u="none" strike="noStrike" kern="1200" cap="none" spc="0" normalizeH="0" baseline="0" noProof="0" dirty="0">
                <a:ln>
                  <a:noFill/>
                </a:ln>
                <a:solidFill>
                  <a:srgbClr val="003896"/>
                </a:solidFill>
                <a:effectLst/>
                <a:uLnTx/>
                <a:uFillTx/>
                <a:latin typeface="Gill Sans MT" panose="020B0502020104020203" pitchFamily="34" charset="0"/>
              </a:rPr>
              <a:t>14GW</a:t>
            </a:r>
            <a:r>
              <a:rPr kumimoji="0" lang="en-US" sz="1400" b="1" i="0" u="none" strike="noStrike" kern="1200" cap="none" spc="0" normalizeH="0" baseline="30000" noProof="0" dirty="0">
                <a:ln>
                  <a:noFill/>
                </a:ln>
                <a:solidFill>
                  <a:srgbClr val="003896"/>
                </a:solidFill>
                <a:effectLst/>
                <a:uLnTx/>
                <a:uFillTx/>
                <a:latin typeface="Gill Sans MT" panose="020B0502020104020203" pitchFamily="34" charset="0"/>
              </a:rPr>
              <a:t>1</a:t>
            </a:r>
          </a:p>
        </p:txBody>
      </p:sp>
      <p:sp>
        <p:nvSpPr>
          <p:cNvPr id="1850" name="Rectangle 1849">
            <a:extLst>
              <a:ext uri="{FF2B5EF4-FFF2-40B4-BE49-F238E27FC236}">
                <a16:creationId xmlns:a16="http://schemas.microsoft.com/office/drawing/2014/main" id="{9A9A8047-5FE1-7436-F981-24E09EF10169}"/>
              </a:ext>
            </a:extLst>
          </p:cNvPr>
          <p:cNvSpPr/>
          <p:nvPr/>
        </p:nvSpPr>
        <p:spPr>
          <a:xfrm>
            <a:off x="85725" y="1087438"/>
            <a:ext cx="12038013" cy="3872696"/>
          </a:xfrm>
          <a:prstGeom prst="rect">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6" rtl="0" eaLnBrk="1" fontAlgn="auto" latinLnBrk="0" hangingPunct="1">
              <a:lnSpc>
                <a:spcPct val="100000"/>
              </a:lnSpc>
              <a:spcBef>
                <a:spcPts val="0"/>
              </a:spcBef>
              <a:spcAft>
                <a:spcPts val="0"/>
              </a:spcAft>
              <a:buClrTx/>
              <a:buSzTx/>
              <a:buFontTx/>
              <a:buNone/>
              <a:tabLst/>
              <a:defRPr/>
            </a:pPr>
            <a:endParaRPr kumimoji="0" lang="en-ZA" sz="1050" b="0" i="0" u="none" strike="noStrike" kern="1200" cap="none" spc="0" normalizeH="0" baseline="0" noProof="0">
              <a:ln>
                <a:noFill/>
              </a:ln>
              <a:solidFill>
                <a:srgbClr val="FFFFFF"/>
              </a:solidFill>
              <a:effectLst/>
              <a:uLnTx/>
              <a:uFillTx/>
              <a:latin typeface="Gill Sans MT" panose="020B0502020104020203" pitchFamily="34" charset="0"/>
              <a:ea typeface="ＭＳ Ｐゴシック"/>
              <a:cs typeface="Arial"/>
            </a:endParaRPr>
          </a:p>
        </p:txBody>
      </p:sp>
      <p:cxnSp>
        <p:nvCxnSpPr>
          <p:cNvPr id="1853" name="Straight Connector 1852">
            <a:extLst>
              <a:ext uri="{FF2B5EF4-FFF2-40B4-BE49-F238E27FC236}">
                <a16:creationId xmlns:a16="http://schemas.microsoft.com/office/drawing/2014/main" id="{6402C744-A455-04AC-1BA5-9451A081D8EA}"/>
              </a:ext>
            </a:extLst>
          </p:cNvPr>
          <p:cNvCxnSpPr>
            <a:cxnSpLocks/>
          </p:cNvCxnSpPr>
          <p:nvPr/>
        </p:nvCxnSpPr>
        <p:spPr>
          <a:xfrm>
            <a:off x="187325" y="1452563"/>
            <a:ext cx="11880850" cy="0"/>
          </a:xfrm>
          <a:prstGeom prst="line">
            <a:avLst/>
          </a:prstGeom>
        </p:spPr>
        <p:style>
          <a:lnRef idx="1">
            <a:schemeClr val="accent1"/>
          </a:lnRef>
          <a:fillRef idx="0">
            <a:schemeClr val="accent1"/>
          </a:fillRef>
          <a:effectRef idx="0">
            <a:schemeClr val="accent1"/>
          </a:effectRef>
          <a:fontRef idx="minor">
            <a:schemeClr val="tx1"/>
          </a:fontRef>
        </p:style>
      </p:cxnSp>
      <p:sp>
        <p:nvSpPr>
          <p:cNvPr id="2051" name="TextBox 2050">
            <a:extLst>
              <a:ext uri="{FF2B5EF4-FFF2-40B4-BE49-F238E27FC236}">
                <a16:creationId xmlns:a16="http://schemas.microsoft.com/office/drawing/2014/main" id="{03D5CAA3-2842-7856-D314-F24DB8D08719}"/>
              </a:ext>
            </a:extLst>
          </p:cNvPr>
          <p:cNvSpPr txBox="1"/>
          <p:nvPr/>
        </p:nvSpPr>
        <p:spPr>
          <a:xfrm>
            <a:off x="187325" y="1488154"/>
            <a:ext cx="3335338" cy="461963"/>
          </a:xfrm>
          <a:prstGeom prst="rect">
            <a:avLst/>
          </a:prstGeom>
          <a:noFill/>
        </p:spPr>
        <p:txBody>
          <a:bodyPr wrap="square" rtlCol="0">
            <a:spAutoFit/>
          </a:bodyPr>
          <a:lstStyle/>
          <a:p>
            <a:pPr marL="0" marR="0" lvl="0" indent="0" algn="l" defTabSz="34290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lumMod val="50000"/>
                  </a:srgbClr>
                </a:solidFill>
                <a:effectLst/>
                <a:uLnTx/>
                <a:uFillTx/>
                <a:latin typeface="Gill Sans MT" panose="020B0502020104020203" pitchFamily="34" charset="0"/>
                <a:ea typeface="ＭＳ Ｐゴシック"/>
                <a:cs typeface="Arial"/>
              </a:rPr>
              <a:t>GW</a:t>
            </a:r>
            <a:endParaRPr kumimoji="0" lang="en-US" sz="1200" b="0" i="0" u="none" strike="noStrike" kern="1200" cap="none" spc="0" normalizeH="0" baseline="0" noProof="0">
              <a:ln>
                <a:noFill/>
              </a:ln>
              <a:solidFill>
                <a:srgbClr val="FFFFFF">
                  <a:lumMod val="50000"/>
                </a:srgbClr>
              </a:solidFill>
              <a:effectLst/>
              <a:uLnTx/>
              <a:uFillTx/>
              <a:latin typeface="Gill Sans MT" panose="020B0502020104020203" pitchFamily="34" charset="0"/>
              <a:ea typeface="ＭＳ Ｐゴシック"/>
              <a:cs typeface="Arial"/>
            </a:endParaRPr>
          </a:p>
          <a:p>
            <a:pPr marL="0" marR="0" lvl="0" indent="0" algn="l" defTabSz="342906"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srgbClr val="FFFFFF">
                  <a:lumMod val="50000"/>
                </a:srgbClr>
              </a:solidFill>
              <a:effectLst/>
              <a:uLnTx/>
              <a:uFillTx/>
              <a:latin typeface="Gill Sans MT" panose="020B0502020104020203" pitchFamily="34" charset="0"/>
              <a:ea typeface="ＭＳ Ｐゴシック"/>
              <a:cs typeface="Arial"/>
            </a:endParaRPr>
          </a:p>
        </p:txBody>
      </p:sp>
      <p:sp>
        <p:nvSpPr>
          <p:cNvPr id="2052" name="TextBox 2051">
            <a:extLst>
              <a:ext uri="{FF2B5EF4-FFF2-40B4-BE49-F238E27FC236}">
                <a16:creationId xmlns:a16="http://schemas.microsoft.com/office/drawing/2014/main" id="{9498AF59-3C33-DE11-B5C6-A6BD40CE1F33}"/>
              </a:ext>
            </a:extLst>
          </p:cNvPr>
          <p:cNvSpPr txBox="1"/>
          <p:nvPr/>
        </p:nvSpPr>
        <p:spPr>
          <a:xfrm>
            <a:off x="187324" y="1169066"/>
            <a:ext cx="6090053" cy="307777"/>
          </a:xfrm>
          <a:prstGeom prst="rect">
            <a:avLst/>
          </a:prstGeom>
          <a:noFill/>
        </p:spPr>
        <p:txBody>
          <a:bodyPr wrap="square" rtlCol="0">
            <a:spAutoFit/>
          </a:bodyPr>
          <a:lstStyle/>
          <a:p>
            <a:pPr marL="0" marR="0" lvl="0" indent="0" algn="l" defTabSz="342906"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003896"/>
                </a:solidFill>
                <a:effectLst/>
                <a:uLnTx/>
                <a:uFillTx/>
                <a:latin typeface="Gill Sans MT" panose="020B0502020104020203" pitchFamily="34" charset="0"/>
                <a:ea typeface="ＭＳ Ｐゴシック"/>
                <a:cs typeface="Arial"/>
              </a:rPr>
              <a:t>Gx actual performance on unplanned </a:t>
            </a:r>
            <a:r>
              <a:rPr lang="en-ZA" sz="1400" b="1" dirty="0">
                <a:solidFill>
                  <a:srgbClr val="003896"/>
                </a:solidFill>
                <a:latin typeface="Gill Sans MT" panose="020B0502020104020203" pitchFamily="34" charset="0"/>
                <a:ea typeface="ＭＳ Ｐゴシック"/>
                <a:cs typeface="Arial"/>
              </a:rPr>
              <a:t>l</a:t>
            </a:r>
            <a:r>
              <a:rPr kumimoji="0" lang="en-ZA" sz="1400" b="1" i="0" u="none" strike="noStrike" kern="1200" cap="none" spc="0" normalizeH="0" baseline="0" noProof="0" dirty="0">
                <a:ln>
                  <a:noFill/>
                </a:ln>
                <a:solidFill>
                  <a:srgbClr val="003896"/>
                </a:solidFill>
                <a:effectLst/>
                <a:uLnTx/>
                <a:uFillTx/>
                <a:latin typeface="Gill Sans MT" panose="020B0502020104020203" pitchFamily="34" charset="0"/>
                <a:ea typeface="ＭＳ Ｐゴシック"/>
                <a:cs typeface="Arial"/>
              </a:rPr>
              <a:t>osses</a:t>
            </a:r>
            <a:r>
              <a:rPr kumimoji="0" lang="en-ZA" sz="1400" b="1" i="0" u="none" strike="noStrike" kern="1200" cap="none" spc="0" normalizeH="0" baseline="30000" noProof="0" dirty="0">
                <a:ln>
                  <a:noFill/>
                </a:ln>
                <a:solidFill>
                  <a:srgbClr val="003896"/>
                </a:solidFill>
                <a:effectLst/>
                <a:uLnTx/>
                <a:uFillTx/>
                <a:latin typeface="Gill Sans MT" panose="020B0502020104020203" pitchFamily="34" charset="0"/>
                <a:ea typeface="ＭＳ Ｐゴシック"/>
                <a:cs typeface="Arial"/>
              </a:rPr>
              <a:t>2</a:t>
            </a:r>
          </a:p>
        </p:txBody>
      </p:sp>
      <p:sp>
        <p:nvSpPr>
          <p:cNvPr id="1834" name="TextBox 1833">
            <a:extLst>
              <a:ext uri="{FF2B5EF4-FFF2-40B4-BE49-F238E27FC236}">
                <a16:creationId xmlns:a16="http://schemas.microsoft.com/office/drawing/2014/main" id="{C2F31691-2540-C00D-61AA-F5D4C7D08DE4}"/>
              </a:ext>
            </a:extLst>
          </p:cNvPr>
          <p:cNvSpPr txBox="1"/>
          <p:nvPr/>
        </p:nvSpPr>
        <p:spPr>
          <a:xfrm>
            <a:off x="0" y="6442572"/>
            <a:ext cx="12192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3725B"/>
                </a:solidFill>
                <a:effectLst/>
                <a:uLnTx/>
                <a:uFillTx/>
                <a:latin typeface="Gill Sans MT" panose="020B0502020104020203" pitchFamily="34" charset="0"/>
                <a:ea typeface="+mn-ea"/>
                <a:cs typeface="Arial"/>
              </a:rPr>
              <a:t>Source: State of the system outlooks; Eskom Public Data Portal</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000" dirty="0">
                <a:solidFill>
                  <a:srgbClr val="83725B"/>
                </a:solidFill>
                <a:latin typeface="Gill Sans MT" panose="020B0502020104020203" pitchFamily="34" charset="0"/>
                <a:cs typeface="Arial"/>
              </a:rPr>
              <a:t>Note 1: </a:t>
            </a:r>
            <a:r>
              <a:rPr kumimoji="0" lang="en-ZA" sz="1000" b="0" i="0" u="none" strike="noStrike" kern="1200" cap="none" spc="0" normalizeH="0" baseline="0" noProof="0" dirty="0">
                <a:ln>
                  <a:noFill/>
                </a:ln>
                <a:solidFill>
                  <a:srgbClr val="83725B"/>
                </a:solidFill>
                <a:effectLst/>
                <a:uLnTx/>
                <a:uFillTx/>
                <a:latin typeface="Gill Sans MT" panose="020B0502020104020203" pitchFamily="34" charset="0"/>
                <a:ea typeface="ＭＳ Ｐゴシック"/>
                <a:cs typeface="Arial"/>
              </a:rPr>
              <a:t>The targets for FY25 is still under review; 2: UCLF+OCLF. </a:t>
            </a:r>
            <a:r>
              <a:rPr lang="en-ZA" sz="1000" dirty="0">
                <a:solidFill>
                  <a:srgbClr val="83725B"/>
                </a:solidFill>
                <a:latin typeface="Gill Sans MT" panose="020B0502020104020203" pitchFamily="34" charset="0"/>
                <a:ea typeface="ＭＳ Ｐゴシック"/>
                <a:cs typeface="Arial"/>
              </a:rPr>
              <a:t>Gx – Generation, UCLF – Unplanned Capability Loss Factor</a:t>
            </a:r>
          </a:p>
        </p:txBody>
      </p:sp>
      <p:graphicFrame>
        <p:nvGraphicFramePr>
          <p:cNvPr id="537" name="Chart 536">
            <a:extLst>
              <a:ext uri="{FF2B5EF4-FFF2-40B4-BE49-F238E27FC236}">
                <a16:creationId xmlns:a16="http://schemas.microsoft.com/office/drawing/2014/main" id="{11A8EDA8-650A-73C9-D654-117D6A3B8707}"/>
              </a:ext>
            </a:extLst>
          </p:cNvPr>
          <p:cNvGraphicFramePr/>
          <p:nvPr>
            <p:custDataLst>
              <p:tags r:id="rId2"/>
            </p:custDataLst>
            <p:extLst>
              <p:ext uri="{D42A27DB-BD31-4B8C-83A1-F6EECF244321}">
                <p14:modId xmlns:p14="http://schemas.microsoft.com/office/powerpoint/2010/main" val="2711940346"/>
              </p:ext>
            </p:extLst>
          </p:nvPr>
        </p:nvGraphicFramePr>
        <p:xfrm>
          <a:off x="390525" y="2119313"/>
          <a:ext cx="11530013" cy="1979612"/>
        </p:xfrm>
        <a:graphic>
          <a:graphicData uri="http://schemas.openxmlformats.org/drawingml/2006/chart">
            <c:chart xmlns:c="http://schemas.openxmlformats.org/drawingml/2006/chart" xmlns:r="http://schemas.openxmlformats.org/officeDocument/2006/relationships" r:id="rId70"/>
          </a:graphicData>
        </a:graphic>
      </p:graphicFrame>
      <p:sp useBgFill="1">
        <p:nvSpPr>
          <p:cNvPr id="1848" name="Freeform: Shape 1847">
            <a:extLst>
              <a:ext uri="{FF2B5EF4-FFF2-40B4-BE49-F238E27FC236}">
                <a16:creationId xmlns:a16="http://schemas.microsoft.com/office/drawing/2014/main" id="{A9D5C506-1056-F5C4-0D6D-BE9C0C4B92BC}"/>
              </a:ext>
            </a:extLst>
          </p:cNvPr>
          <p:cNvSpPr/>
          <p:nvPr>
            <p:custDataLst>
              <p:tags r:id="rId3"/>
            </p:custDataLst>
          </p:nvPr>
        </p:nvSpPr>
        <p:spPr bwMode="auto">
          <a:xfrm>
            <a:off x="2527301" y="3522663"/>
            <a:ext cx="625475" cy="225426"/>
          </a:xfrm>
          <a:custGeom>
            <a:avLst/>
            <a:gdLst/>
            <a:ahLst/>
            <a:cxnLst/>
            <a:rect l="0" t="0" r="0" b="0"/>
            <a:pathLst>
              <a:path w="625476" h="225426">
                <a:moveTo>
                  <a:pt x="0" y="168275"/>
                </a:moveTo>
                <a:lnTo>
                  <a:pt x="625475" y="0"/>
                </a:lnTo>
                <a:lnTo>
                  <a:pt x="625475" y="57150"/>
                </a:lnTo>
                <a:lnTo>
                  <a:pt x="0" y="225425"/>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useBgFill="1">
        <p:nvSpPr>
          <p:cNvPr id="1842" name="Freeform: Shape 1841">
            <a:extLst>
              <a:ext uri="{FF2B5EF4-FFF2-40B4-BE49-F238E27FC236}">
                <a16:creationId xmlns:a16="http://schemas.microsoft.com/office/drawing/2014/main" id="{AAED27AE-DF9D-A8D1-1D91-4BC9CDF12B75}"/>
              </a:ext>
            </a:extLst>
          </p:cNvPr>
          <p:cNvSpPr/>
          <p:nvPr>
            <p:custDataLst>
              <p:tags r:id="rId4"/>
            </p:custDataLst>
          </p:nvPr>
        </p:nvSpPr>
        <p:spPr bwMode="auto">
          <a:xfrm>
            <a:off x="633414" y="3522663"/>
            <a:ext cx="625475" cy="225426"/>
          </a:xfrm>
          <a:custGeom>
            <a:avLst/>
            <a:gdLst/>
            <a:ahLst/>
            <a:cxnLst/>
            <a:rect l="0" t="0" r="0" b="0"/>
            <a:pathLst>
              <a:path w="625476" h="225426">
                <a:moveTo>
                  <a:pt x="0" y="168275"/>
                </a:moveTo>
                <a:lnTo>
                  <a:pt x="625475" y="0"/>
                </a:lnTo>
                <a:lnTo>
                  <a:pt x="625475" y="57150"/>
                </a:lnTo>
                <a:lnTo>
                  <a:pt x="0" y="225425"/>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useBgFill="1">
        <p:nvSpPr>
          <p:cNvPr id="534" name="Freeform: Shape 533">
            <a:extLst>
              <a:ext uri="{FF2B5EF4-FFF2-40B4-BE49-F238E27FC236}">
                <a16:creationId xmlns:a16="http://schemas.microsoft.com/office/drawing/2014/main" id="{EFFACA9F-82F3-A50F-7D87-5F555B0D69BD}"/>
              </a:ext>
            </a:extLst>
          </p:cNvPr>
          <p:cNvSpPr/>
          <p:nvPr>
            <p:custDataLst>
              <p:tags r:id="rId5"/>
            </p:custDataLst>
          </p:nvPr>
        </p:nvSpPr>
        <p:spPr bwMode="auto">
          <a:xfrm>
            <a:off x="11050589" y="3522663"/>
            <a:ext cx="625475" cy="225426"/>
          </a:xfrm>
          <a:custGeom>
            <a:avLst/>
            <a:gdLst/>
            <a:ahLst/>
            <a:cxnLst/>
            <a:rect l="0" t="0" r="0" b="0"/>
            <a:pathLst>
              <a:path w="625476" h="225426">
                <a:moveTo>
                  <a:pt x="0" y="168275"/>
                </a:moveTo>
                <a:lnTo>
                  <a:pt x="625475" y="0"/>
                </a:lnTo>
                <a:lnTo>
                  <a:pt x="625475" y="57150"/>
                </a:lnTo>
                <a:lnTo>
                  <a:pt x="0" y="225425"/>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useBgFill="1">
        <p:nvSpPr>
          <p:cNvPr id="530" name="Freeform: Shape 529">
            <a:extLst>
              <a:ext uri="{FF2B5EF4-FFF2-40B4-BE49-F238E27FC236}">
                <a16:creationId xmlns:a16="http://schemas.microsoft.com/office/drawing/2014/main" id="{96DFFC51-2044-A405-E871-3C0C99BBD435}"/>
              </a:ext>
            </a:extLst>
          </p:cNvPr>
          <p:cNvSpPr/>
          <p:nvPr>
            <p:custDataLst>
              <p:tags r:id="rId6"/>
            </p:custDataLst>
          </p:nvPr>
        </p:nvSpPr>
        <p:spPr bwMode="auto">
          <a:xfrm>
            <a:off x="10104439" y="3522663"/>
            <a:ext cx="625475" cy="225426"/>
          </a:xfrm>
          <a:custGeom>
            <a:avLst/>
            <a:gdLst/>
            <a:ahLst/>
            <a:cxnLst/>
            <a:rect l="0" t="0" r="0" b="0"/>
            <a:pathLst>
              <a:path w="625476" h="225426">
                <a:moveTo>
                  <a:pt x="0" y="168275"/>
                </a:moveTo>
                <a:lnTo>
                  <a:pt x="625475" y="0"/>
                </a:lnTo>
                <a:lnTo>
                  <a:pt x="625475" y="57150"/>
                </a:lnTo>
                <a:lnTo>
                  <a:pt x="0" y="225425"/>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useBgFill="1">
        <p:nvSpPr>
          <p:cNvPr id="524" name="Freeform: Shape 523">
            <a:extLst>
              <a:ext uri="{FF2B5EF4-FFF2-40B4-BE49-F238E27FC236}">
                <a16:creationId xmlns:a16="http://schemas.microsoft.com/office/drawing/2014/main" id="{37DD1119-E201-CAE5-A2AA-5762AC82E844}"/>
              </a:ext>
            </a:extLst>
          </p:cNvPr>
          <p:cNvSpPr/>
          <p:nvPr>
            <p:custDataLst>
              <p:tags r:id="rId7"/>
            </p:custDataLst>
          </p:nvPr>
        </p:nvSpPr>
        <p:spPr bwMode="auto">
          <a:xfrm>
            <a:off x="8210551" y="3522663"/>
            <a:ext cx="625475" cy="225426"/>
          </a:xfrm>
          <a:custGeom>
            <a:avLst/>
            <a:gdLst/>
            <a:ahLst/>
            <a:cxnLst/>
            <a:rect l="0" t="0" r="0" b="0"/>
            <a:pathLst>
              <a:path w="625476" h="225426">
                <a:moveTo>
                  <a:pt x="0" y="168275"/>
                </a:moveTo>
                <a:lnTo>
                  <a:pt x="625475" y="0"/>
                </a:lnTo>
                <a:lnTo>
                  <a:pt x="625475" y="57150"/>
                </a:lnTo>
                <a:lnTo>
                  <a:pt x="0" y="225425"/>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useBgFill="1">
        <p:nvSpPr>
          <p:cNvPr id="521" name="Freeform: Shape 520">
            <a:extLst>
              <a:ext uri="{FF2B5EF4-FFF2-40B4-BE49-F238E27FC236}">
                <a16:creationId xmlns:a16="http://schemas.microsoft.com/office/drawing/2014/main" id="{358F7CC8-5E4E-2C1D-75F7-5D924AF7FDD4}"/>
              </a:ext>
            </a:extLst>
          </p:cNvPr>
          <p:cNvSpPr/>
          <p:nvPr>
            <p:custDataLst>
              <p:tags r:id="rId8"/>
            </p:custDataLst>
          </p:nvPr>
        </p:nvSpPr>
        <p:spPr bwMode="auto">
          <a:xfrm>
            <a:off x="7262814" y="3522663"/>
            <a:ext cx="625475" cy="225426"/>
          </a:xfrm>
          <a:custGeom>
            <a:avLst/>
            <a:gdLst/>
            <a:ahLst/>
            <a:cxnLst/>
            <a:rect l="0" t="0" r="0" b="0"/>
            <a:pathLst>
              <a:path w="625476" h="225426">
                <a:moveTo>
                  <a:pt x="0" y="168275"/>
                </a:moveTo>
                <a:lnTo>
                  <a:pt x="625475" y="0"/>
                </a:lnTo>
                <a:lnTo>
                  <a:pt x="625475" y="57150"/>
                </a:lnTo>
                <a:lnTo>
                  <a:pt x="0" y="225425"/>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useBgFill="1">
        <p:nvSpPr>
          <p:cNvPr id="527" name="Freeform: Shape 526">
            <a:extLst>
              <a:ext uri="{FF2B5EF4-FFF2-40B4-BE49-F238E27FC236}">
                <a16:creationId xmlns:a16="http://schemas.microsoft.com/office/drawing/2014/main" id="{1C7076B3-94AB-C501-BFEB-1CFE28242C08}"/>
              </a:ext>
            </a:extLst>
          </p:cNvPr>
          <p:cNvSpPr/>
          <p:nvPr>
            <p:custDataLst>
              <p:tags r:id="rId9"/>
            </p:custDataLst>
          </p:nvPr>
        </p:nvSpPr>
        <p:spPr bwMode="auto">
          <a:xfrm>
            <a:off x="9156701" y="3522663"/>
            <a:ext cx="625475" cy="225426"/>
          </a:xfrm>
          <a:custGeom>
            <a:avLst/>
            <a:gdLst/>
            <a:ahLst/>
            <a:cxnLst/>
            <a:rect l="0" t="0" r="0" b="0"/>
            <a:pathLst>
              <a:path w="625476" h="225426">
                <a:moveTo>
                  <a:pt x="0" y="168275"/>
                </a:moveTo>
                <a:lnTo>
                  <a:pt x="625475" y="0"/>
                </a:lnTo>
                <a:lnTo>
                  <a:pt x="625475" y="57150"/>
                </a:lnTo>
                <a:lnTo>
                  <a:pt x="0" y="225425"/>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useBgFill="1">
        <p:nvSpPr>
          <p:cNvPr id="518" name="Freeform: Shape 517">
            <a:extLst>
              <a:ext uri="{FF2B5EF4-FFF2-40B4-BE49-F238E27FC236}">
                <a16:creationId xmlns:a16="http://schemas.microsoft.com/office/drawing/2014/main" id="{56F4B75A-588B-96F5-DF59-E7F6B81D1A70}"/>
              </a:ext>
            </a:extLst>
          </p:cNvPr>
          <p:cNvSpPr/>
          <p:nvPr>
            <p:custDataLst>
              <p:tags r:id="rId10"/>
            </p:custDataLst>
          </p:nvPr>
        </p:nvSpPr>
        <p:spPr bwMode="auto">
          <a:xfrm>
            <a:off x="6316664" y="3522663"/>
            <a:ext cx="625475" cy="225426"/>
          </a:xfrm>
          <a:custGeom>
            <a:avLst/>
            <a:gdLst/>
            <a:ahLst/>
            <a:cxnLst/>
            <a:rect l="0" t="0" r="0" b="0"/>
            <a:pathLst>
              <a:path w="625476" h="225426">
                <a:moveTo>
                  <a:pt x="0" y="168275"/>
                </a:moveTo>
                <a:lnTo>
                  <a:pt x="625475" y="0"/>
                </a:lnTo>
                <a:lnTo>
                  <a:pt x="625475" y="57150"/>
                </a:lnTo>
                <a:lnTo>
                  <a:pt x="0" y="225425"/>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useBgFill="1">
        <p:nvSpPr>
          <p:cNvPr id="515" name="Freeform: Shape 514">
            <a:extLst>
              <a:ext uri="{FF2B5EF4-FFF2-40B4-BE49-F238E27FC236}">
                <a16:creationId xmlns:a16="http://schemas.microsoft.com/office/drawing/2014/main" id="{B5DAADC8-1864-2E32-8A0F-B782F24C5100}"/>
              </a:ext>
            </a:extLst>
          </p:cNvPr>
          <p:cNvSpPr/>
          <p:nvPr>
            <p:custDataLst>
              <p:tags r:id="rId11"/>
            </p:custDataLst>
          </p:nvPr>
        </p:nvSpPr>
        <p:spPr bwMode="auto">
          <a:xfrm>
            <a:off x="5368926" y="3522663"/>
            <a:ext cx="625475" cy="225426"/>
          </a:xfrm>
          <a:custGeom>
            <a:avLst/>
            <a:gdLst/>
            <a:ahLst/>
            <a:cxnLst/>
            <a:rect l="0" t="0" r="0" b="0"/>
            <a:pathLst>
              <a:path w="625476" h="225426">
                <a:moveTo>
                  <a:pt x="0" y="168275"/>
                </a:moveTo>
                <a:lnTo>
                  <a:pt x="625475" y="0"/>
                </a:lnTo>
                <a:lnTo>
                  <a:pt x="625475" y="57150"/>
                </a:lnTo>
                <a:lnTo>
                  <a:pt x="0" y="225425"/>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useBgFill="1">
        <p:nvSpPr>
          <p:cNvPr id="512" name="Freeform: Shape 511">
            <a:extLst>
              <a:ext uri="{FF2B5EF4-FFF2-40B4-BE49-F238E27FC236}">
                <a16:creationId xmlns:a16="http://schemas.microsoft.com/office/drawing/2014/main" id="{C6670FE9-2555-6768-6E79-DE9E2F6A2734}"/>
              </a:ext>
            </a:extLst>
          </p:cNvPr>
          <p:cNvSpPr/>
          <p:nvPr>
            <p:custDataLst>
              <p:tags r:id="rId12"/>
            </p:custDataLst>
          </p:nvPr>
        </p:nvSpPr>
        <p:spPr bwMode="auto">
          <a:xfrm>
            <a:off x="4421189" y="3522663"/>
            <a:ext cx="625475" cy="225426"/>
          </a:xfrm>
          <a:custGeom>
            <a:avLst/>
            <a:gdLst/>
            <a:ahLst/>
            <a:cxnLst/>
            <a:rect l="0" t="0" r="0" b="0"/>
            <a:pathLst>
              <a:path w="625476" h="225426">
                <a:moveTo>
                  <a:pt x="0" y="168275"/>
                </a:moveTo>
                <a:lnTo>
                  <a:pt x="625475" y="0"/>
                </a:lnTo>
                <a:lnTo>
                  <a:pt x="625475" y="57150"/>
                </a:lnTo>
                <a:lnTo>
                  <a:pt x="0" y="225425"/>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useBgFill="1">
        <p:nvSpPr>
          <p:cNvPr id="1852" name="Freeform: Shape 1851">
            <a:extLst>
              <a:ext uri="{FF2B5EF4-FFF2-40B4-BE49-F238E27FC236}">
                <a16:creationId xmlns:a16="http://schemas.microsoft.com/office/drawing/2014/main" id="{76BDD91C-272D-CA29-6A88-33719DC54BA0}"/>
              </a:ext>
            </a:extLst>
          </p:cNvPr>
          <p:cNvSpPr/>
          <p:nvPr>
            <p:custDataLst>
              <p:tags r:id="rId13"/>
            </p:custDataLst>
          </p:nvPr>
        </p:nvSpPr>
        <p:spPr bwMode="auto">
          <a:xfrm>
            <a:off x="3475039" y="3522663"/>
            <a:ext cx="625475" cy="225426"/>
          </a:xfrm>
          <a:custGeom>
            <a:avLst/>
            <a:gdLst/>
            <a:ahLst/>
            <a:cxnLst/>
            <a:rect l="0" t="0" r="0" b="0"/>
            <a:pathLst>
              <a:path w="625476" h="225426">
                <a:moveTo>
                  <a:pt x="0" y="168275"/>
                </a:moveTo>
                <a:lnTo>
                  <a:pt x="625475" y="0"/>
                </a:lnTo>
                <a:lnTo>
                  <a:pt x="625475" y="57150"/>
                </a:lnTo>
                <a:lnTo>
                  <a:pt x="0" y="225425"/>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useBgFill="1">
        <p:nvSpPr>
          <p:cNvPr id="1845" name="Freeform: Shape 1844">
            <a:extLst>
              <a:ext uri="{FF2B5EF4-FFF2-40B4-BE49-F238E27FC236}">
                <a16:creationId xmlns:a16="http://schemas.microsoft.com/office/drawing/2014/main" id="{A715FE64-FA17-7E22-6207-EC5E9A476505}"/>
              </a:ext>
            </a:extLst>
          </p:cNvPr>
          <p:cNvSpPr/>
          <p:nvPr>
            <p:custDataLst>
              <p:tags r:id="rId14"/>
            </p:custDataLst>
          </p:nvPr>
        </p:nvSpPr>
        <p:spPr bwMode="auto">
          <a:xfrm>
            <a:off x="1581151" y="3522663"/>
            <a:ext cx="625475" cy="225426"/>
          </a:xfrm>
          <a:custGeom>
            <a:avLst/>
            <a:gdLst/>
            <a:ahLst/>
            <a:cxnLst/>
            <a:rect l="0" t="0" r="0" b="0"/>
            <a:pathLst>
              <a:path w="625476" h="225426">
                <a:moveTo>
                  <a:pt x="0" y="168275"/>
                </a:moveTo>
                <a:lnTo>
                  <a:pt x="625475" y="0"/>
                </a:lnTo>
                <a:lnTo>
                  <a:pt x="625475" y="57150"/>
                </a:lnTo>
                <a:lnTo>
                  <a:pt x="0" y="225425"/>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13" name="Freeform: Shape 512">
            <a:extLst>
              <a:ext uri="{FF2B5EF4-FFF2-40B4-BE49-F238E27FC236}">
                <a16:creationId xmlns:a16="http://schemas.microsoft.com/office/drawing/2014/main" id="{F3317036-38D2-72E1-D425-5BCB8651A066}"/>
              </a:ext>
            </a:extLst>
          </p:cNvPr>
          <p:cNvSpPr/>
          <p:nvPr>
            <p:custDataLst>
              <p:tags r:id="rId15"/>
            </p:custDataLst>
          </p:nvPr>
        </p:nvSpPr>
        <p:spPr bwMode="auto">
          <a:xfrm>
            <a:off x="5368926" y="3522663"/>
            <a:ext cx="625475" cy="168276"/>
          </a:xfrm>
          <a:custGeom>
            <a:avLst/>
            <a:gdLst/>
            <a:ahLst/>
            <a:cxnLst/>
            <a:rect l="0" t="0" r="0" b="0"/>
            <a:pathLst>
              <a:path w="625476" h="168276">
                <a:moveTo>
                  <a:pt x="0" y="168275"/>
                </a:moveTo>
                <a:lnTo>
                  <a:pt x="625475" y="0"/>
                </a:lnTo>
              </a:path>
            </a:pathLst>
          </a:custGeom>
          <a:ln w="9525" cap="flat" cmpd="sng" algn="ctr">
            <a:solidFill>
              <a:srgbClr val="1D3E88"/>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514" name="Freeform: Shape 513">
            <a:extLst>
              <a:ext uri="{FF2B5EF4-FFF2-40B4-BE49-F238E27FC236}">
                <a16:creationId xmlns:a16="http://schemas.microsoft.com/office/drawing/2014/main" id="{1D357A0E-D7A9-3603-6D4B-71B08824A1A8}"/>
              </a:ext>
            </a:extLst>
          </p:cNvPr>
          <p:cNvSpPr/>
          <p:nvPr>
            <p:custDataLst>
              <p:tags r:id="rId16"/>
            </p:custDataLst>
          </p:nvPr>
        </p:nvSpPr>
        <p:spPr bwMode="auto">
          <a:xfrm>
            <a:off x="5368926" y="3579813"/>
            <a:ext cx="625475" cy="168276"/>
          </a:xfrm>
          <a:custGeom>
            <a:avLst/>
            <a:gdLst/>
            <a:ahLst/>
            <a:cxnLst/>
            <a:rect l="0" t="0" r="0" b="0"/>
            <a:pathLst>
              <a:path w="625476" h="168276">
                <a:moveTo>
                  <a:pt x="0" y="168275"/>
                </a:moveTo>
                <a:lnTo>
                  <a:pt x="625475" y="0"/>
                </a:lnTo>
              </a:path>
            </a:pathLst>
          </a:custGeom>
          <a:ln w="9525" cap="flat" cmpd="sng" algn="ctr">
            <a:solidFill>
              <a:srgbClr val="1D3E88"/>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516" name="Freeform: Shape 515">
            <a:extLst>
              <a:ext uri="{FF2B5EF4-FFF2-40B4-BE49-F238E27FC236}">
                <a16:creationId xmlns:a16="http://schemas.microsoft.com/office/drawing/2014/main" id="{8DCE3F6F-EEC2-F7E7-43EB-3F5A884B39F0}"/>
              </a:ext>
            </a:extLst>
          </p:cNvPr>
          <p:cNvSpPr/>
          <p:nvPr>
            <p:custDataLst>
              <p:tags r:id="rId17"/>
            </p:custDataLst>
          </p:nvPr>
        </p:nvSpPr>
        <p:spPr bwMode="auto">
          <a:xfrm>
            <a:off x="6316664" y="3522663"/>
            <a:ext cx="625475" cy="168276"/>
          </a:xfrm>
          <a:custGeom>
            <a:avLst/>
            <a:gdLst/>
            <a:ahLst/>
            <a:cxnLst/>
            <a:rect l="0" t="0" r="0" b="0"/>
            <a:pathLst>
              <a:path w="625476" h="168276">
                <a:moveTo>
                  <a:pt x="0" y="168275"/>
                </a:moveTo>
                <a:lnTo>
                  <a:pt x="625475" y="0"/>
                </a:lnTo>
              </a:path>
            </a:pathLst>
          </a:custGeom>
          <a:ln w="9525" cap="flat" cmpd="sng" algn="ctr">
            <a:solidFill>
              <a:srgbClr val="1D3E88"/>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517" name="Freeform: Shape 516">
            <a:extLst>
              <a:ext uri="{FF2B5EF4-FFF2-40B4-BE49-F238E27FC236}">
                <a16:creationId xmlns:a16="http://schemas.microsoft.com/office/drawing/2014/main" id="{9D0F83E2-47B6-C0AA-3C4F-F2D0D95D4715}"/>
              </a:ext>
            </a:extLst>
          </p:cNvPr>
          <p:cNvSpPr/>
          <p:nvPr>
            <p:custDataLst>
              <p:tags r:id="rId18"/>
            </p:custDataLst>
          </p:nvPr>
        </p:nvSpPr>
        <p:spPr bwMode="auto">
          <a:xfrm>
            <a:off x="6316664" y="3579813"/>
            <a:ext cx="625475" cy="168276"/>
          </a:xfrm>
          <a:custGeom>
            <a:avLst/>
            <a:gdLst/>
            <a:ahLst/>
            <a:cxnLst/>
            <a:rect l="0" t="0" r="0" b="0"/>
            <a:pathLst>
              <a:path w="625476" h="168276">
                <a:moveTo>
                  <a:pt x="0" y="168275"/>
                </a:moveTo>
                <a:lnTo>
                  <a:pt x="625475" y="0"/>
                </a:lnTo>
              </a:path>
            </a:pathLst>
          </a:custGeom>
          <a:ln w="9525" cap="flat" cmpd="sng" algn="ctr">
            <a:solidFill>
              <a:srgbClr val="1D3E88"/>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519" name="Freeform: Shape 518">
            <a:extLst>
              <a:ext uri="{FF2B5EF4-FFF2-40B4-BE49-F238E27FC236}">
                <a16:creationId xmlns:a16="http://schemas.microsoft.com/office/drawing/2014/main" id="{9CA55F39-362C-1F55-2AA4-9C97DC6BFB07}"/>
              </a:ext>
            </a:extLst>
          </p:cNvPr>
          <p:cNvSpPr/>
          <p:nvPr>
            <p:custDataLst>
              <p:tags r:id="rId19"/>
            </p:custDataLst>
          </p:nvPr>
        </p:nvSpPr>
        <p:spPr bwMode="auto">
          <a:xfrm>
            <a:off x="7262814" y="3522663"/>
            <a:ext cx="625475" cy="168276"/>
          </a:xfrm>
          <a:custGeom>
            <a:avLst/>
            <a:gdLst/>
            <a:ahLst/>
            <a:cxnLst/>
            <a:rect l="0" t="0" r="0" b="0"/>
            <a:pathLst>
              <a:path w="625476" h="168276">
                <a:moveTo>
                  <a:pt x="0" y="168275"/>
                </a:moveTo>
                <a:lnTo>
                  <a:pt x="625475" y="0"/>
                </a:lnTo>
              </a:path>
            </a:pathLst>
          </a:custGeom>
          <a:ln w="9525" cap="flat" cmpd="sng" algn="ctr">
            <a:solidFill>
              <a:srgbClr val="1D3E88"/>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522" name="Freeform: Shape 521">
            <a:extLst>
              <a:ext uri="{FF2B5EF4-FFF2-40B4-BE49-F238E27FC236}">
                <a16:creationId xmlns:a16="http://schemas.microsoft.com/office/drawing/2014/main" id="{7448920D-6CAD-A324-DF05-B48B6457D0E5}"/>
              </a:ext>
            </a:extLst>
          </p:cNvPr>
          <p:cNvSpPr/>
          <p:nvPr>
            <p:custDataLst>
              <p:tags r:id="rId20"/>
            </p:custDataLst>
          </p:nvPr>
        </p:nvSpPr>
        <p:spPr bwMode="auto">
          <a:xfrm>
            <a:off x="8210551" y="3522663"/>
            <a:ext cx="625475" cy="168276"/>
          </a:xfrm>
          <a:custGeom>
            <a:avLst/>
            <a:gdLst/>
            <a:ahLst/>
            <a:cxnLst/>
            <a:rect l="0" t="0" r="0" b="0"/>
            <a:pathLst>
              <a:path w="625476" h="168276">
                <a:moveTo>
                  <a:pt x="0" y="168275"/>
                </a:moveTo>
                <a:lnTo>
                  <a:pt x="625475" y="0"/>
                </a:lnTo>
              </a:path>
            </a:pathLst>
          </a:custGeom>
          <a:ln w="9525" cap="flat" cmpd="sng" algn="ctr">
            <a:solidFill>
              <a:srgbClr val="1D3E88"/>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523" name="Freeform: Shape 522">
            <a:extLst>
              <a:ext uri="{FF2B5EF4-FFF2-40B4-BE49-F238E27FC236}">
                <a16:creationId xmlns:a16="http://schemas.microsoft.com/office/drawing/2014/main" id="{2D64DC40-D1CB-B8CD-12E6-8DF601C20051}"/>
              </a:ext>
            </a:extLst>
          </p:cNvPr>
          <p:cNvSpPr/>
          <p:nvPr>
            <p:custDataLst>
              <p:tags r:id="rId21"/>
            </p:custDataLst>
          </p:nvPr>
        </p:nvSpPr>
        <p:spPr bwMode="auto">
          <a:xfrm>
            <a:off x="8210551" y="3579813"/>
            <a:ext cx="625475" cy="168276"/>
          </a:xfrm>
          <a:custGeom>
            <a:avLst/>
            <a:gdLst/>
            <a:ahLst/>
            <a:cxnLst/>
            <a:rect l="0" t="0" r="0" b="0"/>
            <a:pathLst>
              <a:path w="625476" h="168276">
                <a:moveTo>
                  <a:pt x="0" y="168275"/>
                </a:moveTo>
                <a:lnTo>
                  <a:pt x="625475" y="0"/>
                </a:lnTo>
              </a:path>
            </a:pathLst>
          </a:custGeom>
          <a:ln w="9525" cap="flat" cmpd="sng" algn="ctr">
            <a:solidFill>
              <a:srgbClr val="1D3E88"/>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525" name="Freeform: Shape 524">
            <a:extLst>
              <a:ext uri="{FF2B5EF4-FFF2-40B4-BE49-F238E27FC236}">
                <a16:creationId xmlns:a16="http://schemas.microsoft.com/office/drawing/2014/main" id="{C73050CA-F14C-E259-3A07-99504C087B0C}"/>
              </a:ext>
            </a:extLst>
          </p:cNvPr>
          <p:cNvSpPr/>
          <p:nvPr>
            <p:custDataLst>
              <p:tags r:id="rId22"/>
            </p:custDataLst>
          </p:nvPr>
        </p:nvSpPr>
        <p:spPr bwMode="auto">
          <a:xfrm>
            <a:off x="9156701" y="3522663"/>
            <a:ext cx="625475" cy="168276"/>
          </a:xfrm>
          <a:custGeom>
            <a:avLst/>
            <a:gdLst/>
            <a:ahLst/>
            <a:cxnLst/>
            <a:rect l="0" t="0" r="0" b="0"/>
            <a:pathLst>
              <a:path w="625476" h="168276">
                <a:moveTo>
                  <a:pt x="0" y="168275"/>
                </a:moveTo>
                <a:lnTo>
                  <a:pt x="625475" y="0"/>
                </a:lnTo>
              </a:path>
            </a:pathLst>
          </a:custGeom>
          <a:ln w="9525" cap="flat" cmpd="sng" algn="ctr">
            <a:solidFill>
              <a:srgbClr val="1D3E88"/>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526" name="Freeform: Shape 525">
            <a:extLst>
              <a:ext uri="{FF2B5EF4-FFF2-40B4-BE49-F238E27FC236}">
                <a16:creationId xmlns:a16="http://schemas.microsoft.com/office/drawing/2014/main" id="{35CA28EA-4030-04F4-F469-576E42E1E4B8}"/>
              </a:ext>
            </a:extLst>
          </p:cNvPr>
          <p:cNvSpPr/>
          <p:nvPr>
            <p:custDataLst>
              <p:tags r:id="rId23"/>
            </p:custDataLst>
          </p:nvPr>
        </p:nvSpPr>
        <p:spPr bwMode="auto">
          <a:xfrm>
            <a:off x="9156701" y="3579813"/>
            <a:ext cx="625475" cy="168276"/>
          </a:xfrm>
          <a:custGeom>
            <a:avLst/>
            <a:gdLst/>
            <a:ahLst/>
            <a:cxnLst/>
            <a:rect l="0" t="0" r="0" b="0"/>
            <a:pathLst>
              <a:path w="625476" h="168276">
                <a:moveTo>
                  <a:pt x="0" y="168275"/>
                </a:moveTo>
                <a:lnTo>
                  <a:pt x="625475" y="0"/>
                </a:lnTo>
              </a:path>
            </a:pathLst>
          </a:custGeom>
          <a:ln w="9525" cap="flat" cmpd="sng" algn="ctr">
            <a:solidFill>
              <a:srgbClr val="1D3E88"/>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528" name="Freeform: Shape 527">
            <a:extLst>
              <a:ext uri="{FF2B5EF4-FFF2-40B4-BE49-F238E27FC236}">
                <a16:creationId xmlns:a16="http://schemas.microsoft.com/office/drawing/2014/main" id="{61383D50-A2CB-D84F-CC3E-9A114C3CFDF2}"/>
              </a:ext>
            </a:extLst>
          </p:cNvPr>
          <p:cNvSpPr/>
          <p:nvPr>
            <p:custDataLst>
              <p:tags r:id="rId24"/>
            </p:custDataLst>
          </p:nvPr>
        </p:nvSpPr>
        <p:spPr bwMode="auto">
          <a:xfrm>
            <a:off x="10104439" y="3522663"/>
            <a:ext cx="625475" cy="168276"/>
          </a:xfrm>
          <a:custGeom>
            <a:avLst/>
            <a:gdLst/>
            <a:ahLst/>
            <a:cxnLst/>
            <a:rect l="0" t="0" r="0" b="0"/>
            <a:pathLst>
              <a:path w="625476" h="168276">
                <a:moveTo>
                  <a:pt x="0" y="168275"/>
                </a:moveTo>
                <a:lnTo>
                  <a:pt x="625475" y="0"/>
                </a:lnTo>
              </a:path>
            </a:pathLst>
          </a:custGeom>
          <a:ln w="9525" cap="flat" cmpd="sng" algn="ctr">
            <a:solidFill>
              <a:srgbClr val="1D3E88"/>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529" name="Freeform: Shape 528">
            <a:extLst>
              <a:ext uri="{FF2B5EF4-FFF2-40B4-BE49-F238E27FC236}">
                <a16:creationId xmlns:a16="http://schemas.microsoft.com/office/drawing/2014/main" id="{17820BBB-1CC9-3920-7E4C-35A3E33211E4}"/>
              </a:ext>
            </a:extLst>
          </p:cNvPr>
          <p:cNvSpPr/>
          <p:nvPr>
            <p:custDataLst>
              <p:tags r:id="rId25"/>
            </p:custDataLst>
          </p:nvPr>
        </p:nvSpPr>
        <p:spPr bwMode="auto">
          <a:xfrm>
            <a:off x="10104439" y="3579813"/>
            <a:ext cx="625475" cy="168276"/>
          </a:xfrm>
          <a:custGeom>
            <a:avLst/>
            <a:gdLst/>
            <a:ahLst/>
            <a:cxnLst/>
            <a:rect l="0" t="0" r="0" b="0"/>
            <a:pathLst>
              <a:path w="625476" h="168276">
                <a:moveTo>
                  <a:pt x="0" y="168275"/>
                </a:moveTo>
                <a:lnTo>
                  <a:pt x="625475" y="0"/>
                </a:lnTo>
              </a:path>
            </a:pathLst>
          </a:custGeom>
          <a:ln w="9525" cap="flat" cmpd="sng" algn="ctr">
            <a:solidFill>
              <a:srgbClr val="1D3E88"/>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531" name="Freeform: Shape 530">
            <a:extLst>
              <a:ext uri="{FF2B5EF4-FFF2-40B4-BE49-F238E27FC236}">
                <a16:creationId xmlns:a16="http://schemas.microsoft.com/office/drawing/2014/main" id="{25379413-5930-8511-DCE4-3A6BE84FD4C9}"/>
              </a:ext>
            </a:extLst>
          </p:cNvPr>
          <p:cNvSpPr/>
          <p:nvPr>
            <p:custDataLst>
              <p:tags r:id="rId26"/>
            </p:custDataLst>
          </p:nvPr>
        </p:nvSpPr>
        <p:spPr bwMode="auto">
          <a:xfrm>
            <a:off x="11050589" y="3522663"/>
            <a:ext cx="625475" cy="168276"/>
          </a:xfrm>
          <a:custGeom>
            <a:avLst/>
            <a:gdLst/>
            <a:ahLst/>
            <a:cxnLst/>
            <a:rect l="0" t="0" r="0" b="0"/>
            <a:pathLst>
              <a:path w="625476" h="168276">
                <a:moveTo>
                  <a:pt x="0" y="168275"/>
                </a:moveTo>
                <a:lnTo>
                  <a:pt x="625475" y="0"/>
                </a:lnTo>
              </a:path>
            </a:pathLst>
          </a:custGeom>
          <a:ln w="9525" cap="flat" cmpd="sng" algn="ctr">
            <a:solidFill>
              <a:srgbClr val="1D3E88"/>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533" name="Freeform: Shape 532">
            <a:extLst>
              <a:ext uri="{FF2B5EF4-FFF2-40B4-BE49-F238E27FC236}">
                <a16:creationId xmlns:a16="http://schemas.microsoft.com/office/drawing/2014/main" id="{E49148C5-C9B9-31DB-C81A-04E7B012666B}"/>
              </a:ext>
            </a:extLst>
          </p:cNvPr>
          <p:cNvSpPr/>
          <p:nvPr>
            <p:custDataLst>
              <p:tags r:id="rId27"/>
            </p:custDataLst>
          </p:nvPr>
        </p:nvSpPr>
        <p:spPr bwMode="auto">
          <a:xfrm>
            <a:off x="11050589" y="3579813"/>
            <a:ext cx="625475" cy="168276"/>
          </a:xfrm>
          <a:custGeom>
            <a:avLst/>
            <a:gdLst/>
            <a:ahLst/>
            <a:cxnLst/>
            <a:rect l="0" t="0" r="0" b="0"/>
            <a:pathLst>
              <a:path w="625476" h="168276">
                <a:moveTo>
                  <a:pt x="0" y="168275"/>
                </a:moveTo>
                <a:lnTo>
                  <a:pt x="625475" y="0"/>
                </a:lnTo>
              </a:path>
            </a:pathLst>
          </a:custGeom>
          <a:ln w="9525" cap="flat" cmpd="sng" algn="ctr">
            <a:solidFill>
              <a:srgbClr val="1D3E88"/>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520" name="Freeform: Shape 519">
            <a:extLst>
              <a:ext uri="{FF2B5EF4-FFF2-40B4-BE49-F238E27FC236}">
                <a16:creationId xmlns:a16="http://schemas.microsoft.com/office/drawing/2014/main" id="{5719EFD9-5BB7-AF0D-3559-2A4F0C57C7E0}"/>
              </a:ext>
            </a:extLst>
          </p:cNvPr>
          <p:cNvSpPr/>
          <p:nvPr>
            <p:custDataLst>
              <p:tags r:id="rId28"/>
            </p:custDataLst>
          </p:nvPr>
        </p:nvSpPr>
        <p:spPr bwMode="auto">
          <a:xfrm>
            <a:off x="7262814" y="3579813"/>
            <a:ext cx="625475" cy="168276"/>
          </a:xfrm>
          <a:custGeom>
            <a:avLst/>
            <a:gdLst/>
            <a:ahLst/>
            <a:cxnLst/>
            <a:rect l="0" t="0" r="0" b="0"/>
            <a:pathLst>
              <a:path w="625476" h="168276">
                <a:moveTo>
                  <a:pt x="0" y="168275"/>
                </a:moveTo>
                <a:lnTo>
                  <a:pt x="625475" y="0"/>
                </a:lnTo>
              </a:path>
            </a:pathLst>
          </a:custGeom>
          <a:ln w="9525" cap="flat" cmpd="sng" algn="ctr">
            <a:solidFill>
              <a:srgbClr val="1D3E88"/>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48" name="Freeform: Shape 47">
            <a:extLst>
              <a:ext uri="{FF2B5EF4-FFF2-40B4-BE49-F238E27FC236}">
                <a16:creationId xmlns:a16="http://schemas.microsoft.com/office/drawing/2014/main" id="{88D3A302-7D55-4666-F042-15EE6D47A50E}"/>
              </a:ext>
            </a:extLst>
          </p:cNvPr>
          <p:cNvSpPr/>
          <p:nvPr>
            <p:custDataLst>
              <p:tags r:id="rId29"/>
            </p:custDataLst>
          </p:nvPr>
        </p:nvSpPr>
        <p:spPr bwMode="auto">
          <a:xfrm>
            <a:off x="633414" y="3522663"/>
            <a:ext cx="625475" cy="168276"/>
          </a:xfrm>
          <a:custGeom>
            <a:avLst/>
            <a:gdLst/>
            <a:ahLst/>
            <a:cxnLst/>
            <a:rect l="0" t="0" r="0" b="0"/>
            <a:pathLst>
              <a:path w="625476" h="168276">
                <a:moveTo>
                  <a:pt x="0" y="168275"/>
                </a:moveTo>
                <a:lnTo>
                  <a:pt x="625475" y="0"/>
                </a:lnTo>
              </a:path>
            </a:pathLst>
          </a:custGeom>
          <a:ln w="9525" cap="flat" cmpd="sng" algn="ctr">
            <a:solidFill>
              <a:srgbClr val="1D3E88"/>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841" name="Freeform: Shape 1840">
            <a:extLst>
              <a:ext uri="{FF2B5EF4-FFF2-40B4-BE49-F238E27FC236}">
                <a16:creationId xmlns:a16="http://schemas.microsoft.com/office/drawing/2014/main" id="{CE534F42-8E9D-552C-8938-39706F6269D1}"/>
              </a:ext>
            </a:extLst>
          </p:cNvPr>
          <p:cNvSpPr/>
          <p:nvPr>
            <p:custDataLst>
              <p:tags r:id="rId30"/>
            </p:custDataLst>
          </p:nvPr>
        </p:nvSpPr>
        <p:spPr bwMode="auto">
          <a:xfrm>
            <a:off x="633414" y="3579813"/>
            <a:ext cx="625475" cy="168276"/>
          </a:xfrm>
          <a:custGeom>
            <a:avLst/>
            <a:gdLst/>
            <a:ahLst/>
            <a:cxnLst/>
            <a:rect l="0" t="0" r="0" b="0"/>
            <a:pathLst>
              <a:path w="625476" h="168276">
                <a:moveTo>
                  <a:pt x="0" y="168275"/>
                </a:moveTo>
                <a:lnTo>
                  <a:pt x="625475" y="0"/>
                </a:lnTo>
              </a:path>
            </a:pathLst>
          </a:custGeom>
          <a:ln w="9525" cap="flat" cmpd="sng" algn="ctr">
            <a:solidFill>
              <a:srgbClr val="1D3E88"/>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843" name="Freeform: Shape 1842">
            <a:extLst>
              <a:ext uri="{FF2B5EF4-FFF2-40B4-BE49-F238E27FC236}">
                <a16:creationId xmlns:a16="http://schemas.microsoft.com/office/drawing/2014/main" id="{CD410EB2-F971-A1F0-FDE4-685F581BC14B}"/>
              </a:ext>
            </a:extLst>
          </p:cNvPr>
          <p:cNvSpPr/>
          <p:nvPr>
            <p:custDataLst>
              <p:tags r:id="rId31"/>
            </p:custDataLst>
          </p:nvPr>
        </p:nvSpPr>
        <p:spPr bwMode="auto">
          <a:xfrm>
            <a:off x="1581151" y="3522663"/>
            <a:ext cx="625475" cy="168276"/>
          </a:xfrm>
          <a:custGeom>
            <a:avLst/>
            <a:gdLst/>
            <a:ahLst/>
            <a:cxnLst/>
            <a:rect l="0" t="0" r="0" b="0"/>
            <a:pathLst>
              <a:path w="625476" h="168276">
                <a:moveTo>
                  <a:pt x="0" y="168275"/>
                </a:moveTo>
                <a:lnTo>
                  <a:pt x="625475" y="0"/>
                </a:lnTo>
              </a:path>
            </a:pathLst>
          </a:custGeom>
          <a:ln w="9525" cap="flat" cmpd="sng" algn="ctr">
            <a:solidFill>
              <a:srgbClr val="1D3E88"/>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844" name="Freeform: Shape 1843">
            <a:extLst>
              <a:ext uri="{FF2B5EF4-FFF2-40B4-BE49-F238E27FC236}">
                <a16:creationId xmlns:a16="http://schemas.microsoft.com/office/drawing/2014/main" id="{32D8D208-4840-F5D3-4B48-E0E0EC6CAEDF}"/>
              </a:ext>
            </a:extLst>
          </p:cNvPr>
          <p:cNvSpPr/>
          <p:nvPr>
            <p:custDataLst>
              <p:tags r:id="rId32"/>
            </p:custDataLst>
          </p:nvPr>
        </p:nvSpPr>
        <p:spPr bwMode="auto">
          <a:xfrm>
            <a:off x="1581151" y="3579813"/>
            <a:ext cx="625475" cy="168276"/>
          </a:xfrm>
          <a:custGeom>
            <a:avLst/>
            <a:gdLst/>
            <a:ahLst/>
            <a:cxnLst/>
            <a:rect l="0" t="0" r="0" b="0"/>
            <a:pathLst>
              <a:path w="625476" h="168276">
                <a:moveTo>
                  <a:pt x="0" y="168275"/>
                </a:moveTo>
                <a:lnTo>
                  <a:pt x="625475" y="0"/>
                </a:lnTo>
              </a:path>
            </a:pathLst>
          </a:custGeom>
          <a:ln w="9525" cap="flat" cmpd="sng" algn="ctr">
            <a:solidFill>
              <a:srgbClr val="1D3E88"/>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854" name="Freeform: Shape 1853">
            <a:extLst>
              <a:ext uri="{FF2B5EF4-FFF2-40B4-BE49-F238E27FC236}">
                <a16:creationId xmlns:a16="http://schemas.microsoft.com/office/drawing/2014/main" id="{F0CA70F0-B08B-439F-048C-EB16D2E03183}"/>
              </a:ext>
            </a:extLst>
          </p:cNvPr>
          <p:cNvSpPr/>
          <p:nvPr>
            <p:custDataLst>
              <p:tags r:id="rId33"/>
            </p:custDataLst>
          </p:nvPr>
        </p:nvSpPr>
        <p:spPr bwMode="auto">
          <a:xfrm>
            <a:off x="4421189" y="3522663"/>
            <a:ext cx="625475" cy="168276"/>
          </a:xfrm>
          <a:custGeom>
            <a:avLst/>
            <a:gdLst/>
            <a:ahLst/>
            <a:cxnLst/>
            <a:rect l="0" t="0" r="0" b="0"/>
            <a:pathLst>
              <a:path w="625476" h="168276">
                <a:moveTo>
                  <a:pt x="0" y="168275"/>
                </a:moveTo>
                <a:lnTo>
                  <a:pt x="625475" y="0"/>
                </a:lnTo>
              </a:path>
            </a:pathLst>
          </a:custGeom>
          <a:ln w="9525" cap="flat" cmpd="sng" algn="ctr">
            <a:solidFill>
              <a:srgbClr val="1D3E88"/>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846" name="Freeform: Shape 1845">
            <a:extLst>
              <a:ext uri="{FF2B5EF4-FFF2-40B4-BE49-F238E27FC236}">
                <a16:creationId xmlns:a16="http://schemas.microsoft.com/office/drawing/2014/main" id="{FF556AE6-6C33-900F-9F88-E580D805D5DB}"/>
              </a:ext>
            </a:extLst>
          </p:cNvPr>
          <p:cNvSpPr/>
          <p:nvPr>
            <p:custDataLst>
              <p:tags r:id="rId34"/>
            </p:custDataLst>
          </p:nvPr>
        </p:nvSpPr>
        <p:spPr bwMode="auto">
          <a:xfrm>
            <a:off x="2527301" y="3522663"/>
            <a:ext cx="625475" cy="168276"/>
          </a:xfrm>
          <a:custGeom>
            <a:avLst/>
            <a:gdLst/>
            <a:ahLst/>
            <a:cxnLst/>
            <a:rect l="0" t="0" r="0" b="0"/>
            <a:pathLst>
              <a:path w="625476" h="168276">
                <a:moveTo>
                  <a:pt x="0" y="168275"/>
                </a:moveTo>
                <a:lnTo>
                  <a:pt x="625475" y="0"/>
                </a:lnTo>
              </a:path>
            </a:pathLst>
          </a:custGeom>
          <a:ln w="9525" cap="flat" cmpd="sng" algn="ctr">
            <a:solidFill>
              <a:srgbClr val="1D3E88"/>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847" name="Freeform: Shape 1846">
            <a:extLst>
              <a:ext uri="{FF2B5EF4-FFF2-40B4-BE49-F238E27FC236}">
                <a16:creationId xmlns:a16="http://schemas.microsoft.com/office/drawing/2014/main" id="{E94A8BAF-8629-A8AC-BA21-99187BF36B93}"/>
              </a:ext>
            </a:extLst>
          </p:cNvPr>
          <p:cNvSpPr/>
          <p:nvPr>
            <p:custDataLst>
              <p:tags r:id="rId35"/>
            </p:custDataLst>
          </p:nvPr>
        </p:nvSpPr>
        <p:spPr bwMode="auto">
          <a:xfrm>
            <a:off x="2527301" y="3579813"/>
            <a:ext cx="625475" cy="168276"/>
          </a:xfrm>
          <a:custGeom>
            <a:avLst/>
            <a:gdLst/>
            <a:ahLst/>
            <a:cxnLst/>
            <a:rect l="0" t="0" r="0" b="0"/>
            <a:pathLst>
              <a:path w="625476" h="168276">
                <a:moveTo>
                  <a:pt x="0" y="168275"/>
                </a:moveTo>
                <a:lnTo>
                  <a:pt x="625475" y="0"/>
                </a:lnTo>
              </a:path>
            </a:pathLst>
          </a:custGeom>
          <a:ln w="9525" cap="flat" cmpd="sng" algn="ctr">
            <a:solidFill>
              <a:srgbClr val="1D3E88"/>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849" name="Freeform: Shape 1848">
            <a:extLst>
              <a:ext uri="{FF2B5EF4-FFF2-40B4-BE49-F238E27FC236}">
                <a16:creationId xmlns:a16="http://schemas.microsoft.com/office/drawing/2014/main" id="{AE5F0939-A5F0-93A7-1329-D9E6E198AE84}"/>
              </a:ext>
            </a:extLst>
          </p:cNvPr>
          <p:cNvSpPr/>
          <p:nvPr>
            <p:custDataLst>
              <p:tags r:id="rId36"/>
            </p:custDataLst>
          </p:nvPr>
        </p:nvSpPr>
        <p:spPr bwMode="auto">
          <a:xfrm>
            <a:off x="3475039" y="3522663"/>
            <a:ext cx="625475" cy="168276"/>
          </a:xfrm>
          <a:custGeom>
            <a:avLst/>
            <a:gdLst/>
            <a:ahLst/>
            <a:cxnLst/>
            <a:rect l="0" t="0" r="0" b="0"/>
            <a:pathLst>
              <a:path w="625476" h="168276">
                <a:moveTo>
                  <a:pt x="0" y="168275"/>
                </a:moveTo>
                <a:lnTo>
                  <a:pt x="625475" y="0"/>
                </a:lnTo>
              </a:path>
            </a:pathLst>
          </a:custGeom>
          <a:ln w="9525" cap="flat" cmpd="sng" algn="ctr">
            <a:solidFill>
              <a:srgbClr val="1D3E88"/>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851" name="Freeform: Shape 1850">
            <a:extLst>
              <a:ext uri="{FF2B5EF4-FFF2-40B4-BE49-F238E27FC236}">
                <a16:creationId xmlns:a16="http://schemas.microsoft.com/office/drawing/2014/main" id="{73556478-B072-F388-B6E9-4A4AA0574057}"/>
              </a:ext>
            </a:extLst>
          </p:cNvPr>
          <p:cNvSpPr/>
          <p:nvPr>
            <p:custDataLst>
              <p:tags r:id="rId37"/>
            </p:custDataLst>
          </p:nvPr>
        </p:nvSpPr>
        <p:spPr bwMode="auto">
          <a:xfrm>
            <a:off x="3475039" y="3579813"/>
            <a:ext cx="625475" cy="168276"/>
          </a:xfrm>
          <a:custGeom>
            <a:avLst/>
            <a:gdLst/>
            <a:ahLst/>
            <a:cxnLst/>
            <a:rect l="0" t="0" r="0" b="0"/>
            <a:pathLst>
              <a:path w="625476" h="168276">
                <a:moveTo>
                  <a:pt x="0" y="168275"/>
                </a:moveTo>
                <a:lnTo>
                  <a:pt x="625475" y="0"/>
                </a:lnTo>
              </a:path>
            </a:pathLst>
          </a:custGeom>
          <a:ln w="9525" cap="flat" cmpd="sng" algn="ctr">
            <a:solidFill>
              <a:srgbClr val="1D3E88"/>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855" name="Freeform: Shape 1854">
            <a:extLst>
              <a:ext uri="{FF2B5EF4-FFF2-40B4-BE49-F238E27FC236}">
                <a16:creationId xmlns:a16="http://schemas.microsoft.com/office/drawing/2014/main" id="{E4942DBA-4982-CD19-F44F-AC0AB225A89F}"/>
              </a:ext>
            </a:extLst>
          </p:cNvPr>
          <p:cNvSpPr/>
          <p:nvPr>
            <p:custDataLst>
              <p:tags r:id="rId38"/>
            </p:custDataLst>
          </p:nvPr>
        </p:nvSpPr>
        <p:spPr bwMode="auto">
          <a:xfrm>
            <a:off x="4421189" y="3579813"/>
            <a:ext cx="625475" cy="168276"/>
          </a:xfrm>
          <a:custGeom>
            <a:avLst/>
            <a:gdLst/>
            <a:ahLst/>
            <a:cxnLst/>
            <a:rect l="0" t="0" r="0" b="0"/>
            <a:pathLst>
              <a:path w="625476" h="168276">
                <a:moveTo>
                  <a:pt x="0" y="168275"/>
                </a:moveTo>
                <a:lnTo>
                  <a:pt x="625475" y="0"/>
                </a:lnTo>
              </a:path>
            </a:pathLst>
          </a:custGeom>
          <a:ln w="9525" cap="flat" cmpd="sng" algn="ctr">
            <a:solidFill>
              <a:srgbClr val="1D3E88"/>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cxnSp>
        <p:nvCxnSpPr>
          <p:cNvPr id="6" name="Straight Connector 5">
            <a:extLst>
              <a:ext uri="{FF2B5EF4-FFF2-40B4-BE49-F238E27FC236}">
                <a16:creationId xmlns:a16="http://schemas.microsoft.com/office/drawing/2014/main" id="{1E6A96A1-691B-70D4-4B7F-852C3AC27B3E}"/>
              </a:ext>
            </a:extLst>
          </p:cNvPr>
          <p:cNvCxnSpPr/>
          <p:nvPr>
            <p:custDataLst>
              <p:tags r:id="rId39"/>
            </p:custDataLst>
          </p:nvPr>
        </p:nvCxnSpPr>
        <p:spPr bwMode="auto">
          <a:xfrm>
            <a:off x="946150" y="2060575"/>
            <a:ext cx="10417175" cy="338138"/>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797" name="Text Placeholder 2">
            <a:extLst>
              <a:ext uri="{FF2B5EF4-FFF2-40B4-BE49-F238E27FC236}">
                <a16:creationId xmlns:a16="http://schemas.microsoft.com/office/drawing/2014/main" id="{C3F30CE0-36CA-E47A-67D9-9B403A80CDAE}"/>
              </a:ext>
            </a:extLst>
          </p:cNvPr>
          <p:cNvSpPr>
            <a:spLocks noGrp="1"/>
          </p:cNvSpPr>
          <p:nvPr>
            <p:custDataLst>
              <p:tags r:id="rId40"/>
            </p:custDataLst>
          </p:nvPr>
        </p:nvSpPr>
        <p:spPr bwMode="gray">
          <a:xfrm>
            <a:off x="781050" y="3238500"/>
            <a:ext cx="331788" cy="177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3813" tIns="0" rIns="23813" bIns="0" rtlCol="0" anchor="ctr">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8245292-6F51-449C-885E-4A5DBE5E93DF}" type="datetime'1''''''''''''''''''''6'''''',''''''2'''">
              <a:rPr lang="en-ZA" altLang="en-US" sz="1300" smtClean="0">
                <a:solidFill>
                  <a:schemeClr val="bg1"/>
                </a:solidFill>
                <a:latin typeface="Gill Sans MT" panose="020B0502020104020203" pitchFamily="34" charset="0"/>
                <a:cs typeface="+mn-cs"/>
                <a:sym typeface="Gill Sans MT" panose="020B0502020104020203" pitchFamily="34" charset="0"/>
              </a:rPr>
              <a:pPr marL="0" lvl="0" indent="0" algn="ctr">
                <a:spcBef>
                  <a:spcPct val="0"/>
                </a:spcBef>
                <a:spcAft>
                  <a:spcPct val="0"/>
                </a:spcAft>
                <a:buNone/>
              </a:pPr>
              <a:t>16,2</a:t>
            </a:fld>
            <a:endParaRPr lang="en-ZA" sz="1300">
              <a:solidFill>
                <a:schemeClr val="bg1"/>
              </a:solidFill>
              <a:latin typeface="Gill Sans MT" panose="020B0502020104020203" pitchFamily="34" charset="0"/>
              <a:cs typeface="+mn-cs"/>
              <a:sym typeface="Gill Sans MT" panose="020B0502020104020203" pitchFamily="34" charset="0"/>
            </a:endParaRPr>
          </a:p>
        </p:txBody>
      </p:sp>
      <p:sp>
        <p:nvSpPr>
          <p:cNvPr id="1798" name="Text Placeholder 2">
            <a:extLst>
              <a:ext uri="{FF2B5EF4-FFF2-40B4-BE49-F238E27FC236}">
                <a16:creationId xmlns:a16="http://schemas.microsoft.com/office/drawing/2014/main" id="{6B16BD36-CABC-197D-351E-28BFAD6FB92B}"/>
              </a:ext>
            </a:extLst>
          </p:cNvPr>
          <p:cNvSpPr>
            <a:spLocks noGrp="1"/>
          </p:cNvSpPr>
          <p:nvPr>
            <p:custDataLst>
              <p:tags r:id="rId41"/>
            </p:custDataLst>
          </p:nvPr>
        </p:nvSpPr>
        <p:spPr bwMode="auto">
          <a:xfrm>
            <a:off x="708025" y="4071938"/>
            <a:ext cx="476250" cy="177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1FA3D9E-1C28-458C-8028-A9AF1D9A770F}" type="datetime'''''''''''A''''''''''p''r''''''''''''''''''''''-''23'''">
              <a:rPr lang="en-ZA" altLang="en-US" sz="1300" smtClean="0">
                <a:latin typeface="Gill Sans MT" panose="020B0502020104020203" pitchFamily="34" charset="0"/>
                <a:cs typeface="+mn-cs"/>
                <a:sym typeface="Gill Sans MT" panose="020B0502020104020203" pitchFamily="34" charset="0"/>
              </a:rPr>
              <a:pPr marL="0" lvl="0" indent="0" algn="ctr">
                <a:spcBef>
                  <a:spcPct val="0"/>
                </a:spcBef>
                <a:spcAft>
                  <a:spcPct val="0"/>
                </a:spcAft>
                <a:buNone/>
              </a:pPr>
              <a:t>Apr-23</a:t>
            </a:fld>
            <a:endParaRPr lang="en-ZA" sz="1300">
              <a:latin typeface="Gill Sans MT" panose="020B0502020104020203" pitchFamily="34" charset="0"/>
              <a:cs typeface="+mn-cs"/>
              <a:sym typeface="Gill Sans MT" panose="020B0502020104020203" pitchFamily="34" charset="0"/>
            </a:endParaRPr>
          </a:p>
        </p:txBody>
      </p:sp>
      <p:sp>
        <p:nvSpPr>
          <p:cNvPr id="1799" name="Text Placeholder 2">
            <a:extLst>
              <a:ext uri="{FF2B5EF4-FFF2-40B4-BE49-F238E27FC236}">
                <a16:creationId xmlns:a16="http://schemas.microsoft.com/office/drawing/2014/main" id="{E3D885D7-4AAC-2F66-A98A-690A6D66D224}"/>
              </a:ext>
            </a:extLst>
          </p:cNvPr>
          <p:cNvSpPr>
            <a:spLocks noGrp="1"/>
          </p:cNvSpPr>
          <p:nvPr>
            <p:custDataLst>
              <p:tags r:id="rId42"/>
            </p:custDataLst>
          </p:nvPr>
        </p:nvSpPr>
        <p:spPr bwMode="gray">
          <a:xfrm>
            <a:off x="1728788" y="3019425"/>
            <a:ext cx="331788" cy="177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3813" tIns="0" rIns="23813" bIns="0" rtlCol="0" anchor="ctr">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4CF9030-2B96-40D4-A657-F2DAFD10E57C}" type="datetime'''''''''''1''''''''''''''''''8'',''''''''''0'''''''''''''">
              <a:rPr lang="en-ZA" altLang="en-US" sz="1300" smtClean="0">
                <a:solidFill>
                  <a:schemeClr val="bg1"/>
                </a:solidFill>
                <a:latin typeface="Gill Sans MT" panose="020B0502020104020203" pitchFamily="34" charset="0"/>
                <a:cs typeface="+mn-cs"/>
                <a:sym typeface="Gill Sans MT" panose="020B0502020104020203" pitchFamily="34" charset="0"/>
              </a:rPr>
              <a:pPr marL="0" lvl="0" indent="0" algn="ctr">
                <a:spcBef>
                  <a:spcPct val="0"/>
                </a:spcBef>
                <a:spcAft>
                  <a:spcPct val="0"/>
                </a:spcAft>
                <a:buNone/>
              </a:pPr>
              <a:t>18,0</a:t>
            </a:fld>
            <a:endParaRPr lang="en-ZA" sz="1300">
              <a:solidFill>
                <a:schemeClr val="bg1"/>
              </a:solidFill>
              <a:latin typeface="Gill Sans MT" panose="020B0502020104020203" pitchFamily="34" charset="0"/>
              <a:cs typeface="+mn-cs"/>
              <a:sym typeface="Gill Sans MT" panose="020B0502020104020203" pitchFamily="34" charset="0"/>
            </a:endParaRPr>
          </a:p>
        </p:txBody>
      </p:sp>
      <p:sp>
        <p:nvSpPr>
          <p:cNvPr id="1800" name="Text Placeholder 2">
            <a:extLst>
              <a:ext uri="{FF2B5EF4-FFF2-40B4-BE49-F238E27FC236}">
                <a16:creationId xmlns:a16="http://schemas.microsoft.com/office/drawing/2014/main" id="{24E21BB2-61F9-69A4-3B86-BBE36D581BAD}"/>
              </a:ext>
            </a:extLst>
          </p:cNvPr>
          <p:cNvSpPr>
            <a:spLocks noGrp="1"/>
          </p:cNvSpPr>
          <p:nvPr>
            <p:custDataLst>
              <p:tags r:id="rId43"/>
            </p:custDataLst>
          </p:nvPr>
        </p:nvSpPr>
        <p:spPr bwMode="auto">
          <a:xfrm>
            <a:off x="1646238" y="4071938"/>
            <a:ext cx="496888" cy="177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29DB0DB-4F0F-4283-B259-8AF6D87A4FA6}" type="datetime'''''M''''a''y''''''''''''-''''''''''''2''''''3'''''''''''''">
              <a:rPr lang="en-ZA" altLang="en-US" sz="1300" smtClean="0">
                <a:latin typeface="Gill Sans MT" panose="020B0502020104020203" pitchFamily="34" charset="0"/>
                <a:cs typeface="+mn-cs"/>
                <a:sym typeface="Gill Sans MT" panose="020B0502020104020203" pitchFamily="34" charset="0"/>
              </a:rPr>
              <a:pPr marL="0" lvl="0" indent="0" algn="ctr">
                <a:spcBef>
                  <a:spcPct val="0"/>
                </a:spcBef>
                <a:spcAft>
                  <a:spcPct val="0"/>
                </a:spcAft>
                <a:buNone/>
              </a:pPr>
              <a:t>May-23</a:t>
            </a:fld>
            <a:endParaRPr lang="en-ZA" sz="1300">
              <a:latin typeface="Gill Sans MT" panose="020B0502020104020203" pitchFamily="34" charset="0"/>
              <a:cs typeface="+mn-cs"/>
              <a:sym typeface="Gill Sans MT" panose="020B0502020104020203" pitchFamily="34" charset="0"/>
            </a:endParaRPr>
          </a:p>
        </p:txBody>
      </p:sp>
      <p:sp>
        <p:nvSpPr>
          <p:cNvPr id="1801" name="Text Placeholder 2">
            <a:extLst>
              <a:ext uri="{FF2B5EF4-FFF2-40B4-BE49-F238E27FC236}">
                <a16:creationId xmlns:a16="http://schemas.microsoft.com/office/drawing/2014/main" id="{3C26DA09-43F5-749C-5176-2C291A461EFF}"/>
              </a:ext>
            </a:extLst>
          </p:cNvPr>
          <p:cNvSpPr>
            <a:spLocks noGrp="1"/>
          </p:cNvSpPr>
          <p:nvPr>
            <p:custDataLst>
              <p:tags r:id="rId44"/>
            </p:custDataLst>
          </p:nvPr>
        </p:nvSpPr>
        <p:spPr bwMode="gray">
          <a:xfrm>
            <a:off x="2674938" y="3259138"/>
            <a:ext cx="331788" cy="177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3813" tIns="0" rIns="23813" bIns="0" rtlCol="0" anchor="ctr">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8A90BF0-8256-49EF-A59D-FEC4C1E10E46}" type="datetime'''''''''''''''''''''1''''''''''''''6,''''''''0'''''''''''''">
              <a:rPr lang="en-ZA" altLang="en-US" sz="1300" smtClean="0">
                <a:solidFill>
                  <a:schemeClr val="bg1"/>
                </a:solidFill>
                <a:latin typeface="Gill Sans MT" panose="020B0502020104020203" pitchFamily="34" charset="0"/>
                <a:cs typeface="+mn-cs"/>
                <a:sym typeface="Gill Sans MT" panose="020B0502020104020203" pitchFamily="34" charset="0"/>
              </a:rPr>
              <a:pPr marL="0" lvl="0" indent="0" algn="ctr">
                <a:spcBef>
                  <a:spcPct val="0"/>
                </a:spcBef>
                <a:spcAft>
                  <a:spcPct val="0"/>
                </a:spcAft>
                <a:buNone/>
              </a:pPr>
              <a:t>16,0</a:t>
            </a:fld>
            <a:endParaRPr lang="en-ZA" sz="1300">
              <a:solidFill>
                <a:schemeClr val="bg1"/>
              </a:solidFill>
              <a:latin typeface="Gill Sans MT" panose="020B0502020104020203" pitchFamily="34" charset="0"/>
              <a:cs typeface="+mn-cs"/>
              <a:sym typeface="Gill Sans MT" panose="020B0502020104020203" pitchFamily="34" charset="0"/>
            </a:endParaRPr>
          </a:p>
        </p:txBody>
      </p:sp>
      <p:sp>
        <p:nvSpPr>
          <p:cNvPr id="1802" name="Text Placeholder 2">
            <a:extLst>
              <a:ext uri="{FF2B5EF4-FFF2-40B4-BE49-F238E27FC236}">
                <a16:creationId xmlns:a16="http://schemas.microsoft.com/office/drawing/2014/main" id="{5FFCE821-3D89-8D79-715B-40996D616D2C}"/>
              </a:ext>
            </a:extLst>
          </p:cNvPr>
          <p:cNvSpPr>
            <a:spLocks noGrp="1"/>
          </p:cNvSpPr>
          <p:nvPr>
            <p:custDataLst>
              <p:tags r:id="rId45"/>
            </p:custDataLst>
          </p:nvPr>
        </p:nvSpPr>
        <p:spPr bwMode="auto">
          <a:xfrm>
            <a:off x="2622550" y="4071938"/>
            <a:ext cx="434975" cy="177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0BFA7089-6BEF-4D14-9AD7-21FEEC6F4703}" type="datetime'''''J''''''u''''''''''''''''''''''''''n-''''23'">
              <a:rPr lang="en-ZA" altLang="en-US" sz="1300" smtClean="0">
                <a:latin typeface="Gill Sans MT" panose="020B0502020104020203" pitchFamily="34" charset="0"/>
                <a:cs typeface="+mn-cs"/>
                <a:sym typeface="Gill Sans MT" panose="020B0502020104020203" pitchFamily="34" charset="0"/>
              </a:rPr>
              <a:pPr marL="0" lvl="0" indent="0" algn="ctr">
                <a:spcBef>
                  <a:spcPct val="0"/>
                </a:spcBef>
                <a:spcAft>
                  <a:spcPct val="0"/>
                </a:spcAft>
                <a:buNone/>
              </a:pPr>
              <a:t>Jun-23</a:t>
            </a:fld>
            <a:endParaRPr lang="en-ZA" sz="1300">
              <a:latin typeface="Gill Sans MT" panose="020B0502020104020203" pitchFamily="34" charset="0"/>
              <a:cs typeface="+mn-cs"/>
              <a:sym typeface="Gill Sans MT" panose="020B0502020104020203" pitchFamily="34" charset="0"/>
            </a:endParaRPr>
          </a:p>
        </p:txBody>
      </p:sp>
      <p:sp>
        <p:nvSpPr>
          <p:cNvPr id="1803" name="Text Placeholder 2">
            <a:extLst>
              <a:ext uri="{FF2B5EF4-FFF2-40B4-BE49-F238E27FC236}">
                <a16:creationId xmlns:a16="http://schemas.microsoft.com/office/drawing/2014/main" id="{B6A9B3EE-5826-EFB4-37B6-B1B132229AE0}"/>
              </a:ext>
            </a:extLst>
          </p:cNvPr>
          <p:cNvSpPr>
            <a:spLocks noGrp="1"/>
          </p:cNvSpPr>
          <p:nvPr>
            <p:custDataLst>
              <p:tags r:id="rId46"/>
            </p:custDataLst>
          </p:nvPr>
        </p:nvSpPr>
        <p:spPr bwMode="gray">
          <a:xfrm>
            <a:off x="3622675" y="3205163"/>
            <a:ext cx="331788" cy="177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3813" tIns="0" rIns="23813" bIns="0" rtlCol="0" anchor="ctr">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74FB35E-2B25-4668-BA17-1A0C50448B34}" type="datetime'''''''''''''''''''1''''''''6'',''''''''''''''''5'''''''''''''">
              <a:rPr lang="en-ZA" altLang="en-US" sz="1300" smtClean="0">
                <a:solidFill>
                  <a:schemeClr val="bg1"/>
                </a:solidFill>
                <a:latin typeface="Gill Sans MT" panose="020B0502020104020203" pitchFamily="34" charset="0"/>
                <a:cs typeface="+mn-cs"/>
                <a:sym typeface="Gill Sans MT" panose="020B0502020104020203" pitchFamily="34" charset="0"/>
              </a:rPr>
              <a:pPr marL="0" lvl="0" indent="0" algn="ctr">
                <a:spcBef>
                  <a:spcPct val="0"/>
                </a:spcBef>
                <a:spcAft>
                  <a:spcPct val="0"/>
                </a:spcAft>
                <a:buNone/>
              </a:pPr>
              <a:t>16,5</a:t>
            </a:fld>
            <a:endParaRPr lang="en-ZA" sz="1300">
              <a:solidFill>
                <a:schemeClr val="bg1"/>
              </a:solidFill>
              <a:latin typeface="Gill Sans MT" panose="020B0502020104020203" pitchFamily="34" charset="0"/>
              <a:cs typeface="+mn-cs"/>
              <a:sym typeface="Gill Sans MT" panose="020B0502020104020203" pitchFamily="34" charset="0"/>
            </a:endParaRPr>
          </a:p>
        </p:txBody>
      </p:sp>
      <p:sp>
        <p:nvSpPr>
          <p:cNvPr id="1805" name="Text Placeholder 2">
            <a:extLst>
              <a:ext uri="{FF2B5EF4-FFF2-40B4-BE49-F238E27FC236}">
                <a16:creationId xmlns:a16="http://schemas.microsoft.com/office/drawing/2014/main" id="{5F707C1D-C180-D8FC-052B-D6D6DFB017ED}"/>
              </a:ext>
            </a:extLst>
          </p:cNvPr>
          <p:cNvSpPr>
            <a:spLocks noGrp="1"/>
          </p:cNvSpPr>
          <p:nvPr>
            <p:custDataLst>
              <p:tags r:id="rId47"/>
            </p:custDataLst>
          </p:nvPr>
        </p:nvSpPr>
        <p:spPr bwMode="gray">
          <a:xfrm>
            <a:off x="4568825" y="3275013"/>
            <a:ext cx="331788" cy="177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3813" tIns="0" rIns="23813" bIns="0" rtlCol="0" anchor="ctr">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6BEF881-B861-4C92-8BB2-7D4DA6040051}" type="datetime'''''''''''''''''''''''''1''''''''''''''''''5'''''''''',''9'''">
              <a:rPr lang="en-ZA" altLang="en-US" sz="1300" smtClean="0">
                <a:solidFill>
                  <a:schemeClr val="bg1"/>
                </a:solidFill>
                <a:latin typeface="Gill Sans MT" panose="020B0502020104020203" pitchFamily="34" charset="0"/>
                <a:cs typeface="+mn-cs"/>
                <a:sym typeface="Gill Sans MT" panose="020B0502020104020203" pitchFamily="34" charset="0"/>
              </a:rPr>
              <a:pPr marL="0" lvl="0" indent="0" algn="ctr">
                <a:spcBef>
                  <a:spcPct val="0"/>
                </a:spcBef>
                <a:spcAft>
                  <a:spcPct val="0"/>
                </a:spcAft>
                <a:buNone/>
              </a:pPr>
              <a:t>15,9</a:t>
            </a:fld>
            <a:endParaRPr lang="en-ZA" sz="1300">
              <a:solidFill>
                <a:schemeClr val="bg1"/>
              </a:solidFill>
              <a:latin typeface="Gill Sans MT" panose="020B0502020104020203" pitchFamily="34" charset="0"/>
              <a:cs typeface="+mn-cs"/>
              <a:sym typeface="Gill Sans MT" panose="020B0502020104020203" pitchFamily="34" charset="0"/>
            </a:endParaRPr>
          </a:p>
        </p:txBody>
      </p:sp>
      <p:sp>
        <p:nvSpPr>
          <p:cNvPr id="1806" name="Text Placeholder 2">
            <a:extLst>
              <a:ext uri="{FF2B5EF4-FFF2-40B4-BE49-F238E27FC236}">
                <a16:creationId xmlns:a16="http://schemas.microsoft.com/office/drawing/2014/main" id="{08527606-EB91-960D-73B9-8EF9F05D0F5C}"/>
              </a:ext>
            </a:extLst>
          </p:cNvPr>
          <p:cNvSpPr>
            <a:spLocks noGrp="1"/>
          </p:cNvSpPr>
          <p:nvPr>
            <p:custDataLst>
              <p:tags r:id="rId48"/>
            </p:custDataLst>
          </p:nvPr>
        </p:nvSpPr>
        <p:spPr bwMode="auto">
          <a:xfrm>
            <a:off x="4487863" y="4071938"/>
            <a:ext cx="493713" cy="177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71672F1-83A8-4917-AB9B-9B57FB2E5865}" type="datetime'''''''A''''''''''''''''''u''''g-''2''''''''3'">
              <a:rPr lang="en-ZA" altLang="en-US" sz="1300" smtClean="0">
                <a:latin typeface="Gill Sans MT" panose="020B0502020104020203" pitchFamily="34" charset="0"/>
                <a:cs typeface="+mn-cs"/>
                <a:sym typeface="Gill Sans MT" panose="020B0502020104020203" pitchFamily="34" charset="0"/>
              </a:rPr>
              <a:pPr marL="0" lvl="0" indent="0" algn="ctr">
                <a:spcBef>
                  <a:spcPct val="0"/>
                </a:spcBef>
                <a:spcAft>
                  <a:spcPct val="0"/>
                </a:spcAft>
                <a:buNone/>
              </a:pPr>
              <a:t>Aug-23</a:t>
            </a:fld>
            <a:endParaRPr lang="en-ZA" sz="1300">
              <a:latin typeface="Gill Sans MT" panose="020B0502020104020203" pitchFamily="34" charset="0"/>
              <a:cs typeface="+mn-cs"/>
              <a:sym typeface="Gill Sans MT" panose="020B0502020104020203" pitchFamily="34" charset="0"/>
            </a:endParaRPr>
          </a:p>
        </p:txBody>
      </p:sp>
      <p:sp>
        <p:nvSpPr>
          <p:cNvPr id="1807" name="Text Placeholder 2">
            <a:extLst>
              <a:ext uri="{FF2B5EF4-FFF2-40B4-BE49-F238E27FC236}">
                <a16:creationId xmlns:a16="http://schemas.microsoft.com/office/drawing/2014/main" id="{A6FBCD2E-E96B-3EF1-FE2A-FDF54EB08E61}"/>
              </a:ext>
            </a:extLst>
          </p:cNvPr>
          <p:cNvSpPr>
            <a:spLocks noGrp="1"/>
          </p:cNvSpPr>
          <p:nvPr>
            <p:custDataLst>
              <p:tags r:id="rId49"/>
            </p:custDataLst>
          </p:nvPr>
        </p:nvSpPr>
        <p:spPr bwMode="gray">
          <a:xfrm>
            <a:off x="5516563" y="3282950"/>
            <a:ext cx="331788" cy="177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3813" tIns="0" rIns="23813" bIns="0" rtlCol="0" anchor="ctr">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38CD6DA-C4C7-40AC-9713-D61F21B8A9D7}" type="datetime'''''''1''''5'''''''''''''',''''''''8'''">
              <a:rPr lang="en-ZA" altLang="en-US" sz="1300" smtClean="0">
                <a:solidFill>
                  <a:schemeClr val="bg1"/>
                </a:solidFill>
                <a:latin typeface="Gill Sans MT" panose="020B0502020104020203" pitchFamily="34" charset="0"/>
                <a:cs typeface="+mn-cs"/>
                <a:sym typeface="Gill Sans MT" panose="020B0502020104020203" pitchFamily="34" charset="0"/>
              </a:rPr>
              <a:pPr marL="0" lvl="0" indent="0" algn="ctr">
                <a:spcBef>
                  <a:spcPct val="0"/>
                </a:spcBef>
                <a:spcAft>
                  <a:spcPct val="0"/>
                </a:spcAft>
                <a:buNone/>
              </a:pPr>
              <a:t>15,8</a:t>
            </a:fld>
            <a:endParaRPr lang="en-ZA" sz="1300">
              <a:solidFill>
                <a:schemeClr val="bg1"/>
              </a:solidFill>
              <a:latin typeface="Gill Sans MT" panose="020B0502020104020203" pitchFamily="34" charset="0"/>
              <a:cs typeface="+mn-cs"/>
              <a:sym typeface="Gill Sans MT" panose="020B0502020104020203" pitchFamily="34" charset="0"/>
            </a:endParaRPr>
          </a:p>
        </p:txBody>
      </p:sp>
      <p:sp>
        <p:nvSpPr>
          <p:cNvPr id="1808" name="Text Placeholder 2">
            <a:extLst>
              <a:ext uri="{FF2B5EF4-FFF2-40B4-BE49-F238E27FC236}">
                <a16:creationId xmlns:a16="http://schemas.microsoft.com/office/drawing/2014/main" id="{5AC8FFD7-DAE3-ECF5-6492-48CD97963D49}"/>
              </a:ext>
            </a:extLst>
          </p:cNvPr>
          <p:cNvSpPr>
            <a:spLocks noGrp="1"/>
          </p:cNvSpPr>
          <p:nvPr>
            <p:custDataLst>
              <p:tags r:id="rId50"/>
            </p:custDataLst>
          </p:nvPr>
        </p:nvSpPr>
        <p:spPr bwMode="auto">
          <a:xfrm>
            <a:off x="5446713" y="4071938"/>
            <a:ext cx="469900" cy="177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CE93222-8F5F-4BCA-9D2E-67D37595D973}" type="datetime'''''''S''''''''''''ep-''2''''''''''''''''''''''''3'''''''''">
              <a:rPr lang="en-ZA" altLang="en-US" sz="1300" smtClean="0">
                <a:latin typeface="Gill Sans MT" panose="020B0502020104020203" pitchFamily="34" charset="0"/>
                <a:cs typeface="+mn-cs"/>
                <a:sym typeface="Gill Sans MT" panose="020B0502020104020203" pitchFamily="34" charset="0"/>
              </a:rPr>
              <a:pPr marL="0" lvl="0" indent="0" algn="ctr">
                <a:spcBef>
                  <a:spcPct val="0"/>
                </a:spcBef>
                <a:spcAft>
                  <a:spcPct val="0"/>
                </a:spcAft>
                <a:buNone/>
              </a:pPr>
              <a:t>Sep-23</a:t>
            </a:fld>
            <a:endParaRPr lang="en-ZA" sz="1300">
              <a:latin typeface="Gill Sans MT" panose="020B0502020104020203" pitchFamily="34" charset="0"/>
              <a:cs typeface="+mn-cs"/>
              <a:sym typeface="Gill Sans MT" panose="020B0502020104020203" pitchFamily="34" charset="0"/>
            </a:endParaRPr>
          </a:p>
        </p:txBody>
      </p:sp>
      <p:sp>
        <p:nvSpPr>
          <p:cNvPr id="1809" name="Text Placeholder 2">
            <a:extLst>
              <a:ext uri="{FF2B5EF4-FFF2-40B4-BE49-F238E27FC236}">
                <a16:creationId xmlns:a16="http://schemas.microsoft.com/office/drawing/2014/main" id="{6D10BA05-E551-3B2A-B7A9-3E77E726FA1E}"/>
              </a:ext>
            </a:extLst>
          </p:cNvPr>
          <p:cNvSpPr>
            <a:spLocks noGrp="1"/>
          </p:cNvSpPr>
          <p:nvPr>
            <p:custDataLst>
              <p:tags r:id="rId51"/>
            </p:custDataLst>
          </p:nvPr>
        </p:nvSpPr>
        <p:spPr bwMode="gray">
          <a:xfrm>
            <a:off x="6464300" y="3333750"/>
            <a:ext cx="331788" cy="177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3813" tIns="0" rIns="23813" bIns="0" rtlCol="0" anchor="ctr">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648DB90-43CD-4E28-A8D0-1A5A81756B05}" type="datetime'1''''''''''''''''''''''''4'''''''',''''5'''">
              <a:rPr lang="en-ZA" altLang="en-US" sz="1300" smtClean="0">
                <a:solidFill>
                  <a:schemeClr val="bg1"/>
                </a:solidFill>
                <a:latin typeface="Gill Sans MT" panose="020B0502020104020203" pitchFamily="34" charset="0"/>
                <a:cs typeface="+mn-cs"/>
                <a:sym typeface="Gill Sans MT" panose="020B0502020104020203" pitchFamily="34" charset="0"/>
              </a:rPr>
              <a:pPr marL="0" lvl="0" indent="0" algn="ctr">
                <a:spcBef>
                  <a:spcPct val="0"/>
                </a:spcBef>
                <a:spcAft>
                  <a:spcPct val="0"/>
                </a:spcAft>
                <a:buNone/>
              </a:pPr>
              <a:t>14,5</a:t>
            </a:fld>
            <a:endParaRPr lang="en-ZA" sz="1300">
              <a:solidFill>
                <a:schemeClr val="bg1"/>
              </a:solidFill>
              <a:latin typeface="Gill Sans MT" panose="020B0502020104020203" pitchFamily="34" charset="0"/>
              <a:cs typeface="+mn-cs"/>
              <a:sym typeface="Gill Sans MT" panose="020B0502020104020203" pitchFamily="34" charset="0"/>
            </a:endParaRPr>
          </a:p>
        </p:txBody>
      </p:sp>
      <p:sp>
        <p:nvSpPr>
          <p:cNvPr id="1824" name="Text Placeholder 2">
            <a:extLst>
              <a:ext uri="{FF2B5EF4-FFF2-40B4-BE49-F238E27FC236}">
                <a16:creationId xmlns:a16="http://schemas.microsoft.com/office/drawing/2014/main" id="{82E28474-A417-7C8A-F391-08E844C8352C}"/>
              </a:ext>
            </a:extLst>
          </p:cNvPr>
          <p:cNvSpPr>
            <a:spLocks noGrp="1"/>
          </p:cNvSpPr>
          <p:nvPr>
            <p:custDataLst>
              <p:tags r:id="rId52"/>
            </p:custDataLst>
          </p:nvPr>
        </p:nvSpPr>
        <p:spPr bwMode="auto">
          <a:xfrm>
            <a:off x="6381750" y="4071938"/>
            <a:ext cx="496888" cy="177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B344D07-1178-4465-ACB9-841A04FA708A}" type="datetime'''''Oct''''''''-''''''''''''''''''''''''2''3'''''">
              <a:rPr lang="en-ZA" altLang="en-US" sz="1300" smtClean="0">
                <a:latin typeface="Gill Sans MT" panose="020B0502020104020203" pitchFamily="34" charset="0"/>
                <a:cs typeface="+mn-cs"/>
                <a:sym typeface="Gill Sans MT" panose="020B0502020104020203" pitchFamily="34" charset="0"/>
              </a:rPr>
              <a:pPr marL="0" lvl="0" indent="0" algn="ctr">
                <a:spcBef>
                  <a:spcPct val="0"/>
                </a:spcBef>
                <a:spcAft>
                  <a:spcPct val="0"/>
                </a:spcAft>
                <a:buNone/>
              </a:pPr>
              <a:t>Oct-23</a:t>
            </a:fld>
            <a:endParaRPr lang="en-ZA" sz="1300">
              <a:latin typeface="Gill Sans MT" panose="020B0502020104020203" pitchFamily="34" charset="0"/>
              <a:cs typeface="+mn-cs"/>
              <a:sym typeface="Gill Sans MT" panose="020B0502020104020203" pitchFamily="34" charset="0"/>
            </a:endParaRPr>
          </a:p>
        </p:txBody>
      </p:sp>
      <p:sp>
        <p:nvSpPr>
          <p:cNvPr id="1821" name="Text Placeholder 2">
            <a:extLst>
              <a:ext uri="{FF2B5EF4-FFF2-40B4-BE49-F238E27FC236}">
                <a16:creationId xmlns:a16="http://schemas.microsoft.com/office/drawing/2014/main" id="{1BC731E5-C316-EA59-942B-B76BCCEF973B}"/>
              </a:ext>
            </a:extLst>
          </p:cNvPr>
          <p:cNvSpPr>
            <a:spLocks noGrp="1"/>
          </p:cNvSpPr>
          <p:nvPr>
            <p:custDataLst>
              <p:tags r:id="rId53"/>
            </p:custDataLst>
          </p:nvPr>
        </p:nvSpPr>
        <p:spPr bwMode="gray">
          <a:xfrm>
            <a:off x="7410450" y="3235325"/>
            <a:ext cx="331788" cy="177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3813" tIns="0" rIns="23813" bIns="0" rtlCol="0" anchor="ctr">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7CA9A3C-B3F3-4FE1-A911-EF2BF981F443}" type="datetime'''''1''''''''''''''6'''''''',''''''''''''''''''''''2'''''''">
              <a:rPr lang="en-ZA" altLang="en-US" sz="1300" smtClean="0">
                <a:solidFill>
                  <a:schemeClr val="bg1"/>
                </a:solidFill>
                <a:latin typeface="Gill Sans MT" panose="020B0502020104020203" pitchFamily="34" charset="0"/>
                <a:cs typeface="+mn-cs"/>
                <a:sym typeface="Gill Sans MT" panose="020B0502020104020203" pitchFamily="34" charset="0"/>
              </a:rPr>
              <a:pPr marL="0" lvl="0" indent="0" algn="ctr">
                <a:spcBef>
                  <a:spcPct val="0"/>
                </a:spcBef>
                <a:spcAft>
                  <a:spcPct val="0"/>
                </a:spcAft>
                <a:buNone/>
              </a:pPr>
              <a:t>16,2</a:t>
            </a:fld>
            <a:endParaRPr lang="en-ZA" sz="1300">
              <a:solidFill>
                <a:schemeClr val="bg1"/>
              </a:solidFill>
              <a:latin typeface="Gill Sans MT" panose="020B0502020104020203" pitchFamily="34" charset="0"/>
              <a:cs typeface="+mn-cs"/>
              <a:sym typeface="Gill Sans MT" panose="020B0502020104020203" pitchFamily="34" charset="0"/>
            </a:endParaRPr>
          </a:p>
        </p:txBody>
      </p:sp>
      <p:sp>
        <p:nvSpPr>
          <p:cNvPr id="1817" name="Text Placeholder 2">
            <a:extLst>
              <a:ext uri="{FF2B5EF4-FFF2-40B4-BE49-F238E27FC236}">
                <a16:creationId xmlns:a16="http://schemas.microsoft.com/office/drawing/2014/main" id="{AA5CD14C-19B7-1F64-523D-D6F054434FD7}"/>
              </a:ext>
            </a:extLst>
          </p:cNvPr>
          <p:cNvSpPr>
            <a:spLocks noGrp="1"/>
          </p:cNvSpPr>
          <p:nvPr>
            <p:custDataLst>
              <p:tags r:id="rId54"/>
            </p:custDataLst>
          </p:nvPr>
        </p:nvSpPr>
        <p:spPr bwMode="auto">
          <a:xfrm>
            <a:off x="10183813" y="4071938"/>
            <a:ext cx="468313" cy="177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D8A89C3-3B22-4D9C-B91A-24751EE8EDF4}" type="datetime'F''''e''''''''''b''''''''''''-''''''2''''''''4'''">
              <a:rPr lang="en-ZA" altLang="en-US" sz="1300" smtClean="0">
                <a:latin typeface="Gill Sans MT" panose="020B0502020104020203" pitchFamily="34" charset="0"/>
                <a:cs typeface="+mn-cs"/>
                <a:sym typeface="Gill Sans MT" panose="020B0502020104020203" pitchFamily="34" charset="0"/>
              </a:rPr>
              <a:pPr marL="0" lvl="0" indent="0" algn="ctr">
                <a:spcBef>
                  <a:spcPct val="0"/>
                </a:spcBef>
                <a:spcAft>
                  <a:spcPct val="0"/>
                </a:spcAft>
                <a:buNone/>
              </a:pPr>
              <a:t>Feb-24</a:t>
            </a:fld>
            <a:endParaRPr lang="en-ZA" sz="1300">
              <a:latin typeface="Gill Sans MT" panose="020B0502020104020203" pitchFamily="34" charset="0"/>
              <a:cs typeface="+mn-cs"/>
              <a:sym typeface="Gill Sans MT" panose="020B0502020104020203" pitchFamily="34" charset="0"/>
            </a:endParaRPr>
          </a:p>
        </p:txBody>
      </p:sp>
      <p:sp>
        <p:nvSpPr>
          <p:cNvPr id="1816" name="Text Placeholder 2">
            <a:extLst>
              <a:ext uri="{FF2B5EF4-FFF2-40B4-BE49-F238E27FC236}">
                <a16:creationId xmlns:a16="http://schemas.microsoft.com/office/drawing/2014/main" id="{7D1B57A7-E685-1711-847E-364CD611AA39}"/>
              </a:ext>
            </a:extLst>
          </p:cNvPr>
          <p:cNvSpPr>
            <a:spLocks noGrp="1"/>
          </p:cNvSpPr>
          <p:nvPr>
            <p:custDataLst>
              <p:tags r:id="rId55"/>
            </p:custDataLst>
          </p:nvPr>
        </p:nvSpPr>
        <p:spPr bwMode="auto">
          <a:xfrm>
            <a:off x="8269288" y="4071938"/>
            <a:ext cx="508000" cy="177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CA4772C-B01C-4E36-8823-6FE27A3EA2AA}" type="datetime'''Dec''''''''''''''''''''-''''''''''''''''''2''''''3'''''''">
              <a:rPr lang="en-ZA" altLang="en-US" sz="1300" smtClean="0">
                <a:latin typeface="Gill Sans MT" panose="020B0502020104020203" pitchFamily="34" charset="0"/>
                <a:cs typeface="+mn-cs"/>
                <a:sym typeface="Gill Sans MT" panose="020B0502020104020203" pitchFamily="34" charset="0"/>
              </a:rPr>
              <a:pPr marL="0" lvl="0" indent="0" algn="ctr">
                <a:spcBef>
                  <a:spcPct val="0"/>
                </a:spcBef>
                <a:spcAft>
                  <a:spcPct val="0"/>
                </a:spcAft>
                <a:buNone/>
              </a:pPr>
              <a:t>Dec-23</a:t>
            </a:fld>
            <a:endParaRPr lang="en-ZA" sz="1300">
              <a:latin typeface="Gill Sans MT" panose="020B0502020104020203" pitchFamily="34" charset="0"/>
              <a:cs typeface="+mn-cs"/>
              <a:sym typeface="Gill Sans MT" panose="020B0502020104020203" pitchFamily="34" charset="0"/>
            </a:endParaRPr>
          </a:p>
        </p:txBody>
      </p:sp>
      <p:sp>
        <p:nvSpPr>
          <p:cNvPr id="1825" name="Text Placeholder 2">
            <a:extLst>
              <a:ext uri="{FF2B5EF4-FFF2-40B4-BE49-F238E27FC236}">
                <a16:creationId xmlns:a16="http://schemas.microsoft.com/office/drawing/2014/main" id="{89E1A25A-0332-BA61-4D11-737579ECD338}"/>
              </a:ext>
            </a:extLst>
          </p:cNvPr>
          <p:cNvSpPr>
            <a:spLocks noGrp="1"/>
          </p:cNvSpPr>
          <p:nvPr>
            <p:custDataLst>
              <p:tags r:id="rId56"/>
            </p:custDataLst>
          </p:nvPr>
        </p:nvSpPr>
        <p:spPr bwMode="gray">
          <a:xfrm>
            <a:off x="11198225" y="3333750"/>
            <a:ext cx="331788" cy="177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3813" tIns="0" rIns="23813" bIns="0" rtlCol="0" anchor="ctr">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DA29B36-98A5-4A67-A826-B608C1EB2DBF}" type="datetime'''''''''1''''4,''''''''''''''''''8'''">
              <a:rPr lang="en-ZA" altLang="en-US" sz="1300" smtClean="0">
                <a:solidFill>
                  <a:schemeClr val="bg1"/>
                </a:solidFill>
                <a:latin typeface="Gill Sans MT" panose="020B0502020104020203" pitchFamily="34" charset="0"/>
                <a:cs typeface="+mn-cs"/>
                <a:sym typeface="Gill Sans MT" panose="020B0502020104020203" pitchFamily="34" charset="0"/>
              </a:rPr>
              <a:pPr marL="0" lvl="0" indent="0" algn="ctr">
                <a:spcBef>
                  <a:spcPct val="0"/>
                </a:spcBef>
                <a:spcAft>
                  <a:spcPct val="0"/>
                </a:spcAft>
                <a:buNone/>
              </a:pPr>
              <a:t>14,8</a:t>
            </a:fld>
            <a:endParaRPr lang="en-ZA" sz="1300">
              <a:solidFill>
                <a:schemeClr val="bg1"/>
              </a:solidFill>
              <a:latin typeface="Gill Sans MT" panose="020B0502020104020203" pitchFamily="34" charset="0"/>
              <a:cs typeface="+mn-cs"/>
              <a:sym typeface="Gill Sans MT" panose="020B0502020104020203" pitchFamily="34" charset="0"/>
            </a:endParaRPr>
          </a:p>
        </p:txBody>
      </p:sp>
      <p:sp>
        <p:nvSpPr>
          <p:cNvPr id="1804" name="Text Placeholder 2">
            <a:extLst>
              <a:ext uri="{FF2B5EF4-FFF2-40B4-BE49-F238E27FC236}">
                <a16:creationId xmlns:a16="http://schemas.microsoft.com/office/drawing/2014/main" id="{92398362-5C13-C222-406E-625C905BA549}"/>
              </a:ext>
            </a:extLst>
          </p:cNvPr>
          <p:cNvSpPr>
            <a:spLocks noGrp="1"/>
          </p:cNvSpPr>
          <p:nvPr>
            <p:custDataLst>
              <p:tags r:id="rId57"/>
            </p:custDataLst>
          </p:nvPr>
        </p:nvSpPr>
        <p:spPr bwMode="auto">
          <a:xfrm>
            <a:off x="3594100" y="4071938"/>
            <a:ext cx="388938" cy="177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DD623AD-C3E8-4EE0-8807-8FC0BD0B259D}" type="datetime'J''''ul''''''-''''''''''''''''''23'''''''''''''''''''''''''">
              <a:rPr lang="en-ZA" altLang="en-US" sz="1300" smtClean="0">
                <a:latin typeface="Gill Sans MT" panose="020B0502020104020203" pitchFamily="34" charset="0"/>
                <a:cs typeface="+mn-cs"/>
                <a:sym typeface="Gill Sans MT" panose="020B0502020104020203" pitchFamily="34" charset="0"/>
              </a:rPr>
              <a:pPr marL="0" lvl="0" indent="0" algn="ctr">
                <a:spcBef>
                  <a:spcPct val="0"/>
                </a:spcBef>
                <a:spcAft>
                  <a:spcPct val="0"/>
                </a:spcAft>
                <a:buNone/>
              </a:pPr>
              <a:t>Jul-23</a:t>
            </a:fld>
            <a:endParaRPr lang="en-ZA" sz="1300">
              <a:latin typeface="Gill Sans MT" panose="020B0502020104020203" pitchFamily="34" charset="0"/>
              <a:cs typeface="+mn-cs"/>
              <a:sym typeface="Gill Sans MT" panose="020B0502020104020203" pitchFamily="34" charset="0"/>
            </a:endParaRPr>
          </a:p>
        </p:txBody>
      </p:sp>
      <p:sp>
        <p:nvSpPr>
          <p:cNvPr id="1819" name="Text Placeholder 2">
            <a:extLst>
              <a:ext uri="{FF2B5EF4-FFF2-40B4-BE49-F238E27FC236}">
                <a16:creationId xmlns:a16="http://schemas.microsoft.com/office/drawing/2014/main" id="{26E0AF20-71EF-D6D4-47B4-C8C80CD7724C}"/>
              </a:ext>
            </a:extLst>
          </p:cNvPr>
          <p:cNvSpPr>
            <a:spLocks noGrp="1"/>
          </p:cNvSpPr>
          <p:nvPr>
            <p:custDataLst>
              <p:tags r:id="rId58"/>
            </p:custDataLst>
          </p:nvPr>
        </p:nvSpPr>
        <p:spPr bwMode="gray">
          <a:xfrm>
            <a:off x="10252075" y="3333750"/>
            <a:ext cx="331788" cy="177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3813" tIns="0" rIns="23813" bIns="0" rtlCol="0" anchor="ctr">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8069B74-1E06-49F8-BD28-5EAD247826A3}" type="datetime'''1''''''''4'''''''',''''''''''''''7'''''''''">
              <a:rPr lang="en-ZA" altLang="en-US" sz="1300" smtClean="0">
                <a:solidFill>
                  <a:schemeClr val="bg1"/>
                </a:solidFill>
                <a:latin typeface="Gill Sans MT" panose="020B0502020104020203" pitchFamily="34" charset="0"/>
                <a:cs typeface="+mn-cs"/>
                <a:sym typeface="Gill Sans MT" panose="020B0502020104020203" pitchFamily="34" charset="0"/>
              </a:rPr>
              <a:pPr marL="0" lvl="0" indent="0" algn="ctr">
                <a:spcBef>
                  <a:spcPct val="0"/>
                </a:spcBef>
                <a:spcAft>
                  <a:spcPct val="0"/>
                </a:spcAft>
                <a:buNone/>
              </a:pPr>
              <a:t>14,7</a:t>
            </a:fld>
            <a:endParaRPr lang="en-ZA" sz="1300">
              <a:solidFill>
                <a:schemeClr val="bg1"/>
              </a:solidFill>
              <a:latin typeface="Gill Sans MT" panose="020B0502020104020203" pitchFamily="34" charset="0"/>
              <a:cs typeface="+mn-cs"/>
              <a:sym typeface="Gill Sans MT" panose="020B0502020104020203" pitchFamily="34" charset="0"/>
            </a:endParaRPr>
          </a:p>
        </p:txBody>
      </p:sp>
      <p:sp>
        <p:nvSpPr>
          <p:cNvPr id="1812" name="Text Placeholder 2">
            <a:extLst>
              <a:ext uri="{FF2B5EF4-FFF2-40B4-BE49-F238E27FC236}">
                <a16:creationId xmlns:a16="http://schemas.microsoft.com/office/drawing/2014/main" id="{42C3C5AB-82B8-00D3-C7E0-08C0A33BA6FE}"/>
              </a:ext>
            </a:extLst>
          </p:cNvPr>
          <p:cNvSpPr>
            <a:spLocks noGrp="1"/>
          </p:cNvSpPr>
          <p:nvPr>
            <p:custDataLst>
              <p:tags r:id="rId59"/>
            </p:custDataLst>
          </p:nvPr>
        </p:nvSpPr>
        <p:spPr bwMode="auto">
          <a:xfrm>
            <a:off x="11122025" y="4071938"/>
            <a:ext cx="482600" cy="177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2E5964AD-D26E-4242-8D86-DF2C53F463EF}" type="datetime'''M''''''''a''''''''''''''''''''''''''''r''-''''''''24'''''">
              <a:rPr lang="en-ZA" altLang="en-US" sz="1300" smtClean="0">
                <a:latin typeface="Gill Sans MT" panose="020B0502020104020203" pitchFamily="34" charset="0"/>
                <a:cs typeface="+mn-cs"/>
                <a:sym typeface="Gill Sans MT" panose="020B0502020104020203" pitchFamily="34" charset="0"/>
              </a:rPr>
              <a:pPr marL="0" lvl="0" indent="0" algn="ctr">
                <a:spcBef>
                  <a:spcPct val="0"/>
                </a:spcBef>
                <a:spcAft>
                  <a:spcPct val="0"/>
                </a:spcAft>
                <a:buNone/>
              </a:pPr>
              <a:t>Mar-24</a:t>
            </a:fld>
            <a:endParaRPr lang="en-ZA" sz="1300" dirty="0">
              <a:latin typeface="Gill Sans MT" panose="020B0502020104020203" pitchFamily="34" charset="0"/>
              <a:cs typeface="+mn-cs"/>
              <a:sym typeface="Gill Sans MT" panose="020B0502020104020203" pitchFamily="34" charset="0"/>
            </a:endParaRPr>
          </a:p>
        </p:txBody>
      </p:sp>
      <p:sp>
        <p:nvSpPr>
          <p:cNvPr id="1813" name="Text Placeholder 2">
            <a:extLst>
              <a:ext uri="{FF2B5EF4-FFF2-40B4-BE49-F238E27FC236}">
                <a16:creationId xmlns:a16="http://schemas.microsoft.com/office/drawing/2014/main" id="{3DA6B992-3C2B-8E1B-EF6D-DF8C71626BB4}"/>
              </a:ext>
            </a:extLst>
          </p:cNvPr>
          <p:cNvSpPr>
            <a:spLocks noGrp="1"/>
          </p:cNvSpPr>
          <p:nvPr>
            <p:custDataLst>
              <p:tags r:id="rId60"/>
            </p:custDataLst>
          </p:nvPr>
        </p:nvSpPr>
        <p:spPr bwMode="gray">
          <a:xfrm>
            <a:off x="8358188" y="3333750"/>
            <a:ext cx="331788" cy="177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3813" tIns="0" rIns="23813" bIns="0" rtlCol="0" anchor="ctr">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DA102AE-80BF-4996-8CB1-B710E0FAC656}" type="datetime'''''''''''1''''''''''''''''''''''''''''''3'''''',''''''7'''">
              <a:rPr lang="en-ZA" altLang="en-US" sz="1300" smtClean="0">
                <a:solidFill>
                  <a:schemeClr val="bg1"/>
                </a:solidFill>
                <a:latin typeface="Gill Sans MT" panose="020B0502020104020203" pitchFamily="34" charset="0"/>
                <a:cs typeface="+mn-cs"/>
                <a:sym typeface="Gill Sans MT" panose="020B0502020104020203" pitchFamily="34" charset="0"/>
              </a:rPr>
              <a:pPr marL="0" lvl="0" indent="0" algn="ctr">
                <a:spcBef>
                  <a:spcPct val="0"/>
                </a:spcBef>
                <a:spcAft>
                  <a:spcPct val="0"/>
                </a:spcAft>
                <a:buNone/>
              </a:pPr>
              <a:t>13,7</a:t>
            </a:fld>
            <a:endParaRPr lang="en-ZA" sz="1300">
              <a:solidFill>
                <a:schemeClr val="bg1"/>
              </a:solidFill>
              <a:latin typeface="Gill Sans MT" panose="020B0502020104020203" pitchFamily="34" charset="0"/>
              <a:cs typeface="+mn-cs"/>
              <a:sym typeface="Gill Sans MT" panose="020B0502020104020203" pitchFamily="34" charset="0"/>
            </a:endParaRPr>
          </a:p>
        </p:txBody>
      </p:sp>
      <p:sp>
        <p:nvSpPr>
          <p:cNvPr id="1822" name="Text Placeholder 2">
            <a:extLst>
              <a:ext uri="{FF2B5EF4-FFF2-40B4-BE49-F238E27FC236}">
                <a16:creationId xmlns:a16="http://schemas.microsoft.com/office/drawing/2014/main" id="{61CB435C-5A90-790D-58C7-DF651C4E5237}"/>
              </a:ext>
            </a:extLst>
          </p:cNvPr>
          <p:cNvSpPr>
            <a:spLocks noGrp="1"/>
          </p:cNvSpPr>
          <p:nvPr>
            <p:custDataLst>
              <p:tags r:id="rId61"/>
            </p:custDataLst>
          </p:nvPr>
        </p:nvSpPr>
        <p:spPr bwMode="auto">
          <a:xfrm>
            <a:off x="9256713" y="4071938"/>
            <a:ext cx="425450" cy="177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3DCE803-FB31-4BC2-BDBF-DD01DD16232A}" type="datetime'''''''J''''''''''''''''''''''''''a''n''''''''''-''''''2''''4'">
              <a:rPr lang="en-ZA" altLang="en-US" sz="1300" smtClean="0">
                <a:latin typeface="Gill Sans MT" panose="020B0502020104020203" pitchFamily="34" charset="0"/>
                <a:cs typeface="+mn-cs"/>
                <a:sym typeface="Gill Sans MT" panose="020B0502020104020203" pitchFamily="34" charset="0"/>
              </a:rPr>
              <a:pPr marL="0" lvl="0" indent="0" algn="ctr">
                <a:spcBef>
                  <a:spcPct val="0"/>
                </a:spcBef>
                <a:spcAft>
                  <a:spcPct val="0"/>
                </a:spcAft>
                <a:buNone/>
              </a:pPr>
              <a:t>Jan-24</a:t>
            </a:fld>
            <a:endParaRPr lang="en-ZA" sz="1300">
              <a:latin typeface="Gill Sans MT" panose="020B0502020104020203" pitchFamily="34" charset="0"/>
              <a:cs typeface="+mn-cs"/>
              <a:sym typeface="Gill Sans MT" panose="020B0502020104020203" pitchFamily="34" charset="0"/>
            </a:endParaRPr>
          </a:p>
        </p:txBody>
      </p:sp>
      <p:sp>
        <p:nvSpPr>
          <p:cNvPr id="1810" name="Text Placeholder 2">
            <a:extLst>
              <a:ext uri="{FF2B5EF4-FFF2-40B4-BE49-F238E27FC236}">
                <a16:creationId xmlns:a16="http://schemas.microsoft.com/office/drawing/2014/main" id="{3CEFD24B-2F56-2283-BD2E-13A8E8E8A8AD}"/>
              </a:ext>
            </a:extLst>
          </p:cNvPr>
          <p:cNvSpPr>
            <a:spLocks noGrp="1"/>
          </p:cNvSpPr>
          <p:nvPr>
            <p:custDataLst>
              <p:tags r:id="rId62"/>
            </p:custDataLst>
          </p:nvPr>
        </p:nvSpPr>
        <p:spPr bwMode="gray">
          <a:xfrm>
            <a:off x="9304338" y="3333750"/>
            <a:ext cx="331788" cy="177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3813" tIns="0" rIns="23813" bIns="0" rtlCol="0" anchor="ctr">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F2517E7-C8F2-4BFB-ADFD-2B03CE7B6784}" type="datetime'1''''''''''''''''4'''''',''''''''''''''''''''''''6'''''">
              <a:rPr lang="en-ZA" altLang="en-US" sz="1300" smtClean="0">
                <a:solidFill>
                  <a:schemeClr val="bg1"/>
                </a:solidFill>
                <a:latin typeface="Gill Sans MT" panose="020B0502020104020203" pitchFamily="34" charset="0"/>
                <a:cs typeface="+mn-cs"/>
                <a:sym typeface="Gill Sans MT" panose="020B0502020104020203" pitchFamily="34" charset="0"/>
              </a:rPr>
              <a:pPr marL="0" lvl="0" indent="0" algn="ctr">
                <a:spcBef>
                  <a:spcPct val="0"/>
                </a:spcBef>
                <a:spcAft>
                  <a:spcPct val="0"/>
                </a:spcAft>
                <a:buNone/>
              </a:pPr>
              <a:t>14,6</a:t>
            </a:fld>
            <a:endParaRPr lang="en-ZA" sz="1300">
              <a:solidFill>
                <a:schemeClr val="bg1"/>
              </a:solidFill>
              <a:latin typeface="Gill Sans MT" panose="020B0502020104020203" pitchFamily="34" charset="0"/>
              <a:cs typeface="+mn-cs"/>
              <a:sym typeface="Gill Sans MT" panose="020B0502020104020203" pitchFamily="34" charset="0"/>
            </a:endParaRPr>
          </a:p>
        </p:txBody>
      </p:sp>
      <p:sp>
        <p:nvSpPr>
          <p:cNvPr id="1818" name="Text Placeholder 2">
            <a:extLst>
              <a:ext uri="{FF2B5EF4-FFF2-40B4-BE49-F238E27FC236}">
                <a16:creationId xmlns:a16="http://schemas.microsoft.com/office/drawing/2014/main" id="{449FD9F5-B44B-6FA5-3500-6422E1D09F5B}"/>
              </a:ext>
            </a:extLst>
          </p:cNvPr>
          <p:cNvSpPr>
            <a:spLocks noGrp="1"/>
          </p:cNvSpPr>
          <p:nvPr>
            <p:custDataLst>
              <p:tags r:id="rId63"/>
            </p:custDataLst>
          </p:nvPr>
        </p:nvSpPr>
        <p:spPr bwMode="auto">
          <a:xfrm>
            <a:off x="7315200" y="4071938"/>
            <a:ext cx="522288" cy="177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0120F02-9251-4E6B-90C7-6B0B5B2B429B}" type="datetime'N''''''''''''ov''''''''-''2''3'''''''''''''''''''''''''''">
              <a:rPr lang="en-ZA" altLang="en-US" sz="1300" smtClean="0">
                <a:latin typeface="Gill Sans MT" panose="020B0502020104020203" pitchFamily="34" charset="0"/>
                <a:cs typeface="+mn-cs"/>
                <a:sym typeface="Gill Sans MT" panose="020B0502020104020203" pitchFamily="34" charset="0"/>
              </a:rPr>
              <a:pPr marL="0" lvl="0" indent="0" algn="ctr">
                <a:spcBef>
                  <a:spcPct val="0"/>
                </a:spcBef>
                <a:spcAft>
                  <a:spcPct val="0"/>
                </a:spcAft>
                <a:buNone/>
              </a:pPr>
              <a:t>Nov-23</a:t>
            </a:fld>
            <a:endParaRPr lang="en-ZA" sz="1300">
              <a:latin typeface="Gill Sans MT" panose="020B0502020104020203" pitchFamily="34" charset="0"/>
              <a:cs typeface="+mn-cs"/>
              <a:sym typeface="Gill Sans MT" panose="020B0502020104020203" pitchFamily="34" charset="0"/>
            </a:endParaRPr>
          </a:p>
        </p:txBody>
      </p:sp>
      <p:sp>
        <p:nvSpPr>
          <p:cNvPr id="4" name="Text Placeholder 2">
            <a:extLst>
              <a:ext uri="{FF2B5EF4-FFF2-40B4-BE49-F238E27FC236}">
                <a16:creationId xmlns:a16="http://schemas.microsoft.com/office/drawing/2014/main" id="{54EF338C-CD48-5931-C279-9C80E4A609F7}"/>
              </a:ext>
            </a:extLst>
          </p:cNvPr>
          <p:cNvSpPr>
            <a:spLocks noGrp="1"/>
          </p:cNvSpPr>
          <p:nvPr>
            <p:custDataLst>
              <p:tags r:id="rId64"/>
            </p:custDataLst>
          </p:nvPr>
        </p:nvSpPr>
        <p:spPr bwMode="auto">
          <a:xfrm>
            <a:off x="5967413" y="2103438"/>
            <a:ext cx="376238" cy="252413"/>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C07F8F2-154F-4655-AE2D-B0FABE4F9DC2}" type="datetime'''''''''-''''''''''''''''''''''9''''''''''''''%'''''''''''''">
              <a:rPr lang="en-ZA" altLang="en-US" sz="1300" b="1" smtClean="0">
                <a:effectLst/>
                <a:latin typeface="Gill Sans MT" panose="020B0502020104020203" pitchFamily="34" charset="0"/>
                <a:sym typeface="Gill Sans MT" panose="020B0502020104020203" pitchFamily="34" charset="0"/>
              </a:rPr>
              <a:pPr marL="0" lvl="0" indent="0" algn="ctr">
                <a:spcBef>
                  <a:spcPct val="0"/>
                </a:spcBef>
                <a:spcAft>
                  <a:spcPct val="0"/>
                </a:spcAft>
                <a:buNone/>
              </a:pPr>
              <a:t>-9%</a:t>
            </a:fld>
            <a:endParaRPr lang="en-ZA" sz="1300" b="1">
              <a:latin typeface="Gill Sans MT" panose="020B0502020104020203" pitchFamily="34" charset="0"/>
              <a:sym typeface="Gill Sans MT" panose="020B0502020104020203" pitchFamily="34" charset="0"/>
            </a:endParaRPr>
          </a:p>
        </p:txBody>
      </p:sp>
      <p:sp>
        <p:nvSpPr>
          <p:cNvPr id="1826" name="Rectangle 1825">
            <a:extLst>
              <a:ext uri="{FF2B5EF4-FFF2-40B4-BE49-F238E27FC236}">
                <a16:creationId xmlns:a16="http://schemas.microsoft.com/office/drawing/2014/main" id="{1FCD98D6-B3AC-D6EC-32F6-17A6466F4E3E}"/>
              </a:ext>
            </a:extLst>
          </p:cNvPr>
          <p:cNvSpPr/>
          <p:nvPr>
            <p:custDataLst>
              <p:tags r:id="rId65"/>
            </p:custDataLst>
          </p:nvPr>
        </p:nvSpPr>
        <p:spPr bwMode="auto">
          <a:xfrm>
            <a:off x="9572625" y="1614488"/>
            <a:ext cx="231775" cy="173038"/>
          </a:xfrm>
          <a:prstGeom prst="rect">
            <a:avLst/>
          </a:prstGeom>
          <a:solidFill>
            <a:schemeClr val="accent1"/>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27" name="Text Placeholder 2">
            <a:extLst>
              <a:ext uri="{FF2B5EF4-FFF2-40B4-BE49-F238E27FC236}">
                <a16:creationId xmlns:a16="http://schemas.microsoft.com/office/drawing/2014/main" id="{D0D6F487-2483-DDA7-3F96-C7875AE8C81A}"/>
              </a:ext>
            </a:extLst>
          </p:cNvPr>
          <p:cNvSpPr>
            <a:spLocks noGrp="1"/>
          </p:cNvSpPr>
          <p:nvPr>
            <p:custDataLst>
              <p:tags r:id="rId66"/>
            </p:custDataLst>
          </p:nvPr>
        </p:nvSpPr>
        <p:spPr bwMode="auto">
          <a:xfrm>
            <a:off x="9855200" y="1624013"/>
            <a:ext cx="1741488" cy="177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4F9B53A8-99C2-42EF-A3E1-9BB7749940E9}" type="datetime'A''''ctual ~ ''un''''plan''''ne''''d ''''los''''''''''''se''s'">
              <a:rPr lang="en-ZA" altLang="en-US" sz="1300" smtClean="0">
                <a:latin typeface="Gill Sans MT" panose="020B0502020104020203" pitchFamily="34" charset="0"/>
                <a:cs typeface="+mn-cs"/>
                <a:sym typeface="Gill Sans MT" panose="020B0502020104020203" pitchFamily="34" charset="0"/>
              </a:rPr>
              <a:pPr marL="0" lvl="0" indent="0">
                <a:spcBef>
                  <a:spcPct val="0"/>
                </a:spcBef>
                <a:spcAft>
                  <a:spcPct val="0"/>
                </a:spcAft>
                <a:buNone/>
              </a:pPr>
              <a:t>Actual ~ unplanned losses</a:t>
            </a:fld>
            <a:endParaRPr lang="en-ZA" sz="1300">
              <a:latin typeface="Gill Sans MT" panose="020B0502020104020203" pitchFamily="34" charset="0"/>
              <a:cs typeface="+mn-cs"/>
              <a:sym typeface="Gill Sans MT" panose="020B0502020104020203" pitchFamily="34" charset="0"/>
            </a:endParaRPr>
          </a:p>
        </p:txBody>
      </p:sp>
      <p:sp>
        <p:nvSpPr>
          <p:cNvPr id="10" name="Right Brace 9">
            <a:extLst>
              <a:ext uri="{FF2B5EF4-FFF2-40B4-BE49-F238E27FC236}">
                <a16:creationId xmlns:a16="http://schemas.microsoft.com/office/drawing/2014/main" id="{9E0E5900-668C-B6DB-BF63-A18AE76C4393}"/>
              </a:ext>
            </a:extLst>
          </p:cNvPr>
          <p:cNvSpPr/>
          <p:nvPr/>
        </p:nvSpPr>
        <p:spPr>
          <a:xfrm rot="5400000">
            <a:off x="2754313" y="2471738"/>
            <a:ext cx="180975" cy="384910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1" name="TextBox 10">
            <a:extLst>
              <a:ext uri="{FF2B5EF4-FFF2-40B4-BE49-F238E27FC236}">
                <a16:creationId xmlns:a16="http://schemas.microsoft.com/office/drawing/2014/main" id="{724CDDF2-DF57-B4DD-CF69-808CFE13DB2F}"/>
              </a:ext>
            </a:extLst>
          </p:cNvPr>
          <p:cNvSpPr txBox="1"/>
          <p:nvPr/>
        </p:nvSpPr>
        <p:spPr>
          <a:xfrm>
            <a:off x="1600200" y="4509559"/>
            <a:ext cx="2500313" cy="307777"/>
          </a:xfrm>
          <a:prstGeom prst="rect">
            <a:avLst/>
          </a:prstGeom>
          <a:noFill/>
        </p:spPr>
        <p:txBody>
          <a:bodyPr wrap="square" rtlCol="0">
            <a:spAutoFit/>
          </a:bodyPr>
          <a:lstStyle/>
          <a:p>
            <a:pPr algn="ctr">
              <a:buClr>
                <a:schemeClr val="bg1">
                  <a:lumMod val="50000"/>
                </a:schemeClr>
              </a:buClr>
            </a:pPr>
            <a:r>
              <a:rPr lang="en-ZA" sz="1400" b="1" dirty="0">
                <a:latin typeface="Gill Sans MT" panose="020B0502020104020203" pitchFamily="34" charset="0"/>
              </a:rPr>
              <a:t>2023 Winter outlook period</a:t>
            </a:r>
          </a:p>
        </p:txBody>
      </p:sp>
      <p:sp>
        <p:nvSpPr>
          <p:cNvPr id="13" name="Right Brace 12">
            <a:extLst>
              <a:ext uri="{FF2B5EF4-FFF2-40B4-BE49-F238E27FC236}">
                <a16:creationId xmlns:a16="http://schemas.microsoft.com/office/drawing/2014/main" id="{F26EB3FB-1250-83AD-470F-2C5748241AF4}"/>
              </a:ext>
            </a:extLst>
          </p:cNvPr>
          <p:cNvSpPr/>
          <p:nvPr/>
        </p:nvSpPr>
        <p:spPr>
          <a:xfrm rot="5400000">
            <a:off x="8439150" y="1549400"/>
            <a:ext cx="179388" cy="566983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4" name="TextBox 13">
            <a:extLst>
              <a:ext uri="{FF2B5EF4-FFF2-40B4-BE49-F238E27FC236}">
                <a16:creationId xmlns:a16="http://schemas.microsoft.com/office/drawing/2014/main" id="{A86BFD44-0BC8-7DCD-097F-B7C4530237A1}"/>
              </a:ext>
            </a:extLst>
          </p:cNvPr>
          <p:cNvSpPr txBox="1"/>
          <p:nvPr/>
        </p:nvSpPr>
        <p:spPr>
          <a:xfrm>
            <a:off x="7070725" y="4509559"/>
            <a:ext cx="2905125" cy="307777"/>
          </a:xfrm>
          <a:prstGeom prst="rect">
            <a:avLst/>
          </a:prstGeom>
          <a:noFill/>
        </p:spPr>
        <p:txBody>
          <a:bodyPr wrap="none" rtlCol="0">
            <a:spAutoFit/>
          </a:bodyPr>
          <a:lstStyle/>
          <a:p>
            <a:pPr algn="ctr">
              <a:buClr>
                <a:schemeClr val="bg1">
                  <a:lumMod val="50000"/>
                </a:schemeClr>
              </a:buClr>
            </a:pPr>
            <a:r>
              <a:rPr lang="en-ZA" sz="1400" b="1" dirty="0">
                <a:latin typeface="Gill Sans MT" panose="020B0502020104020203" pitchFamily="34" charset="0"/>
              </a:rPr>
              <a:t>2023/24 Summer outlook period</a:t>
            </a:r>
          </a:p>
        </p:txBody>
      </p:sp>
    </p:spTree>
    <p:extLst>
      <p:ext uri="{BB962C8B-B14F-4D97-AF65-F5344CB8AC3E}">
        <p14:creationId xmlns:p14="http://schemas.microsoft.com/office/powerpoint/2010/main" val="1946186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1D42BED-7111-A3C4-DED0-2CA749090BCE}"/>
              </a:ext>
            </a:extLst>
          </p:cNvPr>
          <p:cNvGraphicFramePr>
            <a:graphicFrameLocks noChangeAspect="1"/>
          </p:cNvGraphicFramePr>
          <p:nvPr>
            <p:custDataLst>
              <p:tags r:id="rId1"/>
            </p:custDataLst>
            <p:extLst>
              <p:ext uri="{D42A27DB-BD31-4B8C-83A1-F6EECF244321}">
                <p14:modId xmlns:p14="http://schemas.microsoft.com/office/powerpoint/2010/main" val="24797616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8" imgW="471" imgH="470" progId="TCLayout.ActiveDocument.1">
                  <p:embed/>
                </p:oleObj>
              </mc:Choice>
              <mc:Fallback>
                <p:oleObj name="think-cell Slide" r:id="rId58" imgW="471" imgH="470" progId="TCLayout.ActiveDocument.1">
                  <p:embed/>
                  <p:pic>
                    <p:nvPicPr>
                      <p:cNvPr id="7" name="Object 6" hidden="1">
                        <a:extLst>
                          <a:ext uri="{FF2B5EF4-FFF2-40B4-BE49-F238E27FC236}">
                            <a16:creationId xmlns:a16="http://schemas.microsoft.com/office/drawing/2014/main" id="{01D42BED-7111-A3C4-DED0-2CA749090BCE}"/>
                          </a:ext>
                        </a:extLst>
                      </p:cNvPr>
                      <p:cNvPicPr/>
                      <p:nvPr/>
                    </p:nvPicPr>
                    <p:blipFill>
                      <a:blip r:embed="rId59"/>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2807531D-1A54-4372-8E85-043C3998FF93}"/>
              </a:ext>
            </a:extLst>
          </p:cNvPr>
          <p:cNvSpPr>
            <a:spLocks noGrp="1"/>
          </p:cNvSpPr>
          <p:nvPr>
            <p:ph type="title"/>
          </p:nvPr>
        </p:nvSpPr>
        <p:spPr>
          <a:xfrm>
            <a:off x="95693" y="216603"/>
            <a:ext cx="9849995" cy="637923"/>
          </a:xfrm>
        </p:spPr>
        <p:txBody>
          <a:bodyPr vert="horz">
            <a:noAutofit/>
          </a:bodyPr>
          <a:lstStyle/>
          <a:p>
            <a:pPr>
              <a:spcAft>
                <a:spcPts val="600"/>
              </a:spcAft>
            </a:pPr>
            <a:r>
              <a:rPr lang="en-US" sz="2300" dirty="0">
                <a:latin typeface="Gill Sans MT" panose="020B0502020104020203" pitchFamily="34" charset="0"/>
              </a:rPr>
              <a:t>The continuing improvement in Generation plant performance and the accompanying reduced loadshedding intensity has informed our updated outlook</a:t>
            </a:r>
            <a:endParaRPr lang="en-US" sz="2300" strike="sngStrike" dirty="0">
              <a:latin typeface="Gill Sans MT" panose="020B0502020104020203" pitchFamily="34" charset="0"/>
            </a:endParaRPr>
          </a:p>
        </p:txBody>
      </p:sp>
      <p:sp>
        <p:nvSpPr>
          <p:cNvPr id="12" name="Rectangle 4">
            <a:extLst>
              <a:ext uri="{FF2B5EF4-FFF2-40B4-BE49-F238E27FC236}">
                <a16:creationId xmlns:a16="http://schemas.microsoft.com/office/drawing/2014/main" id="{F2EFCE50-7B24-4A9A-BF5C-93979DBDFE12}"/>
              </a:ext>
            </a:extLst>
          </p:cNvPr>
          <p:cNvSpPr>
            <a:spLocks noChangeArrowheads="1"/>
          </p:cNvSpPr>
          <p:nvPr/>
        </p:nvSpPr>
        <p:spPr bwMode="auto">
          <a:xfrm>
            <a:off x="1" y="5042404"/>
            <a:ext cx="12188324" cy="1398347"/>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266700" marR="0" lvl="0" indent="-266700" algn="l" defTabSz="914400" rtl="0" eaLnBrk="0" fontAlgn="auto" latinLnBrk="0" hangingPunct="0">
              <a:lnSpc>
                <a:spcPct val="100000"/>
              </a:lnSpc>
              <a:spcBef>
                <a:spcPts val="300"/>
              </a:spcBef>
              <a:spcAft>
                <a:spcPts val="600"/>
              </a:spcAft>
              <a:buClr>
                <a:srgbClr val="8C7F6D"/>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charset="0"/>
              </a:rPr>
              <a:t>Eskom implemented loadshedding on over 90% of the days between April 2023 and March 2024, though there is a </a:t>
            </a:r>
            <a:r>
              <a:rPr kumimoji="0" lang="en-US" sz="14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charset="0"/>
              </a:rPr>
              <a:t>clear decreasing trend </a:t>
            </a:r>
            <a:r>
              <a:rPr kumimoji="0" lang="en-US" sz="14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charset="0"/>
              </a:rPr>
              <a:t>and the </a:t>
            </a:r>
            <a:r>
              <a:rPr kumimoji="0" lang="en-US" sz="14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charset="0"/>
              </a:rPr>
              <a:t>majority of loadshedding has been contained to between stages 2-4</a:t>
            </a:r>
          </a:p>
          <a:p>
            <a:pPr marL="266700" marR="0" lvl="0" indent="-266700" algn="l" defTabSz="914400" rtl="0" eaLnBrk="0" fontAlgn="auto" latinLnBrk="0" hangingPunct="0">
              <a:lnSpc>
                <a:spcPct val="100000"/>
              </a:lnSpc>
              <a:spcBef>
                <a:spcPts val="300"/>
              </a:spcBef>
              <a:spcAft>
                <a:spcPts val="600"/>
              </a:spcAft>
              <a:buClr>
                <a:srgbClr val="8C7F6D"/>
              </a:buClr>
              <a:buSzTx/>
              <a:buFont typeface="Wingdings" panose="05000000000000000000" pitchFamily="2" charset="2"/>
              <a:buChar char="§"/>
              <a:tabLst/>
              <a:defRPr/>
            </a:pPr>
            <a:r>
              <a:rPr kumimoji="0" lang="en-US" altLang="en-US" sz="14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charset="0"/>
              </a:rPr>
              <a:t>The </a:t>
            </a:r>
            <a:r>
              <a:rPr kumimoji="0" lang="en-US" altLang="en-US" sz="14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charset="0"/>
              </a:rPr>
              <a:t>return of Kusile units</a:t>
            </a:r>
            <a:r>
              <a:rPr kumimoji="0" lang="en-US" altLang="en-US" sz="14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charset="0"/>
              </a:rPr>
              <a:t> ahead of schedule and recovery of unplanned load losses </a:t>
            </a:r>
            <a:r>
              <a:rPr kumimoji="0" lang="en-US" altLang="en-US" sz="14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charset="0"/>
              </a:rPr>
              <a:t>assisted in reducing the frequency</a:t>
            </a:r>
            <a:r>
              <a:rPr kumimoji="0" lang="en-US" altLang="en-US" sz="14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charset="0"/>
              </a:rPr>
              <a:t> and </a:t>
            </a:r>
            <a:r>
              <a:rPr kumimoji="0" lang="en-US" altLang="en-US" sz="14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charset="0"/>
              </a:rPr>
              <a:t>intensity</a:t>
            </a:r>
            <a:r>
              <a:rPr kumimoji="0" lang="en-US" altLang="en-US" sz="14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charset="0"/>
              </a:rPr>
              <a:t> of </a:t>
            </a:r>
            <a:r>
              <a:rPr kumimoji="0" lang="en-US" altLang="en-US" sz="14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charset="0"/>
              </a:rPr>
              <a:t>loadshedding</a:t>
            </a:r>
            <a:r>
              <a:rPr kumimoji="0" lang="en-US" altLang="en-US" sz="14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charset="0"/>
              </a:rPr>
              <a:t> in the FY2024 summer period </a:t>
            </a:r>
            <a:endParaRPr kumimoji="0" lang="en-US" altLang="en-US" sz="1400" b="0" i="0" u="none" strike="sngStrike" kern="1200" cap="none" spc="0" normalizeH="0" baseline="0" noProof="0" dirty="0">
              <a:ln>
                <a:noFill/>
              </a:ln>
              <a:solidFill>
                <a:srgbClr val="003896"/>
              </a:solidFill>
              <a:effectLst/>
              <a:uLnTx/>
              <a:uFillTx/>
              <a:latin typeface="Gill Sans MT" panose="020B0502020104020203" pitchFamily="34" charset="0"/>
              <a:ea typeface="+mn-ea"/>
              <a:cs typeface="Arial" charset="0"/>
            </a:endParaRPr>
          </a:p>
          <a:p>
            <a:pPr marL="266700" marR="0" lvl="0" indent="-266700" algn="l" defTabSz="914400" rtl="0" eaLnBrk="0" fontAlgn="auto" latinLnBrk="0" hangingPunct="0">
              <a:lnSpc>
                <a:spcPct val="100000"/>
              </a:lnSpc>
              <a:spcBef>
                <a:spcPts val="300"/>
              </a:spcBef>
              <a:spcAft>
                <a:spcPts val="600"/>
              </a:spcAft>
              <a:buClr>
                <a:srgbClr val="8C7F6D"/>
              </a:buClr>
              <a:buSzTx/>
              <a:buFont typeface="Wingdings" panose="05000000000000000000" pitchFamily="2" charset="2"/>
              <a:buChar char="§"/>
              <a:tabLst/>
              <a:defRPr/>
            </a:pPr>
            <a:r>
              <a:rPr kumimoji="0" lang="en-US" altLang="en-US" sz="14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charset="0"/>
              </a:rPr>
              <a:t>Eskom </a:t>
            </a:r>
            <a:r>
              <a:rPr kumimoji="0" lang="en-US" altLang="en-US" sz="14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charset="0"/>
              </a:rPr>
              <a:t>has not implemented loadshedding for 30 consecutive days </a:t>
            </a:r>
          </a:p>
        </p:txBody>
      </p:sp>
      <p:graphicFrame>
        <p:nvGraphicFramePr>
          <p:cNvPr id="4" name="Chart 3">
            <a:extLst>
              <a:ext uri="{FF2B5EF4-FFF2-40B4-BE49-F238E27FC236}">
                <a16:creationId xmlns:a16="http://schemas.microsoft.com/office/drawing/2014/main" id="{460E9388-D53D-4611-BA4F-BC3BF5C55F56}"/>
              </a:ext>
            </a:extLst>
          </p:cNvPr>
          <p:cNvGraphicFramePr/>
          <p:nvPr>
            <p:custDataLst>
              <p:tags r:id="rId2"/>
            </p:custDataLst>
            <p:extLst>
              <p:ext uri="{D42A27DB-BD31-4B8C-83A1-F6EECF244321}">
                <p14:modId xmlns:p14="http://schemas.microsoft.com/office/powerpoint/2010/main" val="3660316189"/>
              </p:ext>
            </p:extLst>
          </p:nvPr>
        </p:nvGraphicFramePr>
        <p:xfrm>
          <a:off x="250825" y="2159000"/>
          <a:ext cx="11885613" cy="2603500"/>
        </p:xfrm>
        <a:graphic>
          <a:graphicData uri="http://schemas.openxmlformats.org/drawingml/2006/chart">
            <c:chart xmlns:c="http://schemas.openxmlformats.org/drawingml/2006/chart" xmlns:r="http://schemas.openxmlformats.org/officeDocument/2006/relationships" r:id="rId60"/>
          </a:graphicData>
        </a:graphic>
      </p:graphicFrame>
      <p:sp>
        <p:nvSpPr>
          <p:cNvPr id="21" name="Text Placeholder 2">
            <a:extLst>
              <a:ext uri="{FF2B5EF4-FFF2-40B4-BE49-F238E27FC236}">
                <a16:creationId xmlns:a16="http://schemas.microsoft.com/office/drawing/2014/main" id="{B0204C47-D4F9-B3CF-D628-23C3B8DF1004}"/>
              </a:ext>
            </a:extLst>
          </p:cNvPr>
          <p:cNvSpPr>
            <a:spLocks noGrp="1"/>
          </p:cNvSpPr>
          <p:nvPr>
            <p:custDataLst>
              <p:tags r:id="rId3"/>
            </p:custDataLst>
          </p:nvPr>
        </p:nvSpPr>
        <p:spPr bwMode="gray">
          <a:xfrm>
            <a:off x="563563" y="2593975"/>
            <a:ext cx="139700" cy="192088"/>
          </a:xfrm>
          <a:prstGeom prst="rect">
            <a:avLst/>
          </a:prstGeom>
          <a:solidFill>
            <a:schemeClr val="tx1"/>
          </a:solidFill>
          <a:ln>
            <a:noFill/>
          </a:ln>
          <a:effec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30B2EAAB-9420-446E-A5BE-4DBBF7BD88D0}" type="datetime'''''''''''''''''''''''''''''''''''''''''''''''1'''''''''''''">
              <a:rPr kumimoji="0" lang="en-GB" altLang="en-US" sz="1400" b="0" i="0" u="none" strike="noStrike" kern="1200" cap="none" spc="0" normalizeH="0" baseline="0" noProof="0" smtClean="0">
                <a:ln>
                  <a:noFill/>
                </a:ln>
                <a:solidFill>
                  <a:srgbClr val="FFFFFF"/>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1</a:t>
            </a:fld>
            <a:endParaRPr kumimoji="0" lang="en-GB" sz="1400" b="0" i="0" u="none" strike="noStrike" kern="1200" cap="none" spc="0" normalizeH="0" baseline="0" noProof="0">
              <a:ln>
                <a:noFill/>
              </a:ln>
              <a:solidFill>
                <a:srgbClr val="FFFFFF"/>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sp>
        <p:nvSpPr>
          <p:cNvPr id="468" name="Text Placeholder 2">
            <a:extLst>
              <a:ext uri="{FF2B5EF4-FFF2-40B4-BE49-F238E27FC236}">
                <a16:creationId xmlns:a16="http://schemas.microsoft.com/office/drawing/2014/main" id="{057E97C1-1ECD-79DB-CF51-640E0201A36D}"/>
              </a:ext>
            </a:extLst>
          </p:cNvPr>
          <p:cNvSpPr>
            <a:spLocks noGrp="1"/>
          </p:cNvSpPr>
          <p:nvPr>
            <p:custDataLst>
              <p:tags r:id="rId4"/>
            </p:custDataLst>
          </p:nvPr>
        </p:nvSpPr>
        <p:spPr bwMode="gray">
          <a:xfrm>
            <a:off x="863600" y="2497138"/>
            <a:ext cx="139700" cy="192088"/>
          </a:xfrm>
          <a:prstGeom prst="rect">
            <a:avLst/>
          </a:prstGeom>
          <a:solidFill>
            <a:srgbClr val="9DB1CF"/>
          </a:solidFill>
          <a:ln>
            <a:noFill/>
          </a:ln>
          <a:effectLst/>
        </p:spPr>
        <p:txBody>
          <a:bodyPr vert="horz" wrap="none" lIns="25400" tIns="0" rIns="25400" bIns="0" rtlCol="0" anchor="ctr">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007DEA67-0139-4883-A58B-DBF3F43C5E30}" type="datetime'''''''''''''''''''''2'">
              <a:rPr kumimoji="0" lang="en-GB" altLang="en-US" sz="1400" b="0" i="0" u="none" strike="noStrike" kern="1200" cap="none" spc="0" normalizeH="0" baseline="0" noProof="0" smtClean="0">
                <a:ln>
                  <a:noFill/>
                </a:ln>
                <a:solidFill>
                  <a:srgbClr val="FFFFFF"/>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2</a:t>
            </a:fld>
            <a:endParaRPr kumimoji="0" lang="en-GB" sz="1400" b="0" i="0" u="none" strike="noStrike" kern="1200" cap="none" spc="0" normalizeH="0" baseline="0" noProof="0">
              <a:ln>
                <a:noFill/>
              </a:ln>
              <a:solidFill>
                <a:srgbClr val="FFFFFF"/>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sp>
        <p:nvSpPr>
          <p:cNvPr id="58" name="Text Placeholder 2">
            <a:extLst>
              <a:ext uri="{FF2B5EF4-FFF2-40B4-BE49-F238E27FC236}">
                <a16:creationId xmlns:a16="http://schemas.microsoft.com/office/drawing/2014/main" id="{DED5C45A-235D-4C3F-C85D-64FC9F007B56}"/>
              </a:ext>
            </a:extLst>
          </p:cNvPr>
          <p:cNvSpPr>
            <a:spLocks noGrp="1"/>
          </p:cNvSpPr>
          <p:nvPr>
            <p:custDataLst>
              <p:tags r:id="rId5"/>
            </p:custDataLst>
          </p:nvPr>
        </p:nvSpPr>
        <p:spPr bwMode="auto">
          <a:xfrm>
            <a:off x="527050" y="4579938"/>
            <a:ext cx="5111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4393F071-B9B4-43D7-A866-8ACCD50EFD72}" type="datetime'''''''''''''''''''''A''''''p''''r''''''''''''''''-''2''3'''">
              <a:rPr kumimoji="0" lang="en-ZA" altLang="en-US" sz="1400" b="0" i="0" u="none" strike="noStrike" kern="1200" cap="none" spc="0" normalizeH="0" baseline="0" noProof="0" smtClean="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Apr-23</a:t>
            </a:fld>
            <a:endParaRPr kumimoji="0" lang="en-ZA" sz="1400" b="0" i="0" u="none" strike="noStrike" kern="1200" cap="none" spc="0" normalizeH="0" baseline="0" noProof="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sp>
        <p:nvSpPr>
          <p:cNvPr id="22" name="Text Placeholder 2">
            <a:extLst>
              <a:ext uri="{FF2B5EF4-FFF2-40B4-BE49-F238E27FC236}">
                <a16:creationId xmlns:a16="http://schemas.microsoft.com/office/drawing/2014/main" id="{DD742900-ADB4-224F-152F-AE04AF3F92BF}"/>
              </a:ext>
            </a:extLst>
          </p:cNvPr>
          <p:cNvSpPr>
            <a:spLocks noGrp="1"/>
          </p:cNvSpPr>
          <p:nvPr>
            <p:custDataLst>
              <p:tags r:id="rId6"/>
            </p:custDataLst>
          </p:nvPr>
        </p:nvSpPr>
        <p:spPr bwMode="gray">
          <a:xfrm>
            <a:off x="1465263" y="2465388"/>
            <a:ext cx="139700" cy="192088"/>
          </a:xfrm>
          <a:prstGeom prst="rect">
            <a:avLst/>
          </a:prstGeom>
          <a:solidFill>
            <a:schemeClr val="accent2"/>
          </a:solidFill>
          <a:ln>
            <a:noFill/>
          </a:ln>
          <a:effec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E5D93283-A5D4-40D3-ADD9-21096AAC6A6F}" type="datetime'''''''''''''''''''''''''''''''''''''1'''''''''''''">
              <a:rPr kumimoji="0" lang="en-GB" altLang="en-US" sz="1400" b="0" i="0" u="none" strike="noStrike" kern="1200" cap="none" spc="0" normalizeH="0" baseline="0" noProof="0" smtClean="0">
                <a:ln>
                  <a:noFill/>
                </a:ln>
                <a:solidFill>
                  <a:srgbClr val="FFFFFF"/>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1</a:t>
            </a:fld>
            <a:endParaRPr kumimoji="0" lang="en-GB" sz="1400" b="0" i="0" u="none" strike="noStrike" kern="1200" cap="none" spc="0" normalizeH="0" baseline="0" noProof="0">
              <a:ln>
                <a:noFill/>
              </a:ln>
              <a:solidFill>
                <a:srgbClr val="FFFFFF"/>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sp>
        <p:nvSpPr>
          <p:cNvPr id="23" name="Text Placeholder 2">
            <a:extLst>
              <a:ext uri="{FF2B5EF4-FFF2-40B4-BE49-F238E27FC236}">
                <a16:creationId xmlns:a16="http://schemas.microsoft.com/office/drawing/2014/main" id="{711FE72E-78BE-F989-5963-6C9EC86A0D76}"/>
              </a:ext>
            </a:extLst>
          </p:cNvPr>
          <p:cNvSpPr>
            <a:spLocks noGrp="1"/>
          </p:cNvSpPr>
          <p:nvPr>
            <p:custDataLst>
              <p:tags r:id="rId7"/>
            </p:custDataLst>
          </p:nvPr>
        </p:nvSpPr>
        <p:spPr bwMode="gray">
          <a:xfrm>
            <a:off x="1765300" y="2401888"/>
            <a:ext cx="139700" cy="192088"/>
          </a:xfrm>
          <a:prstGeom prst="rect">
            <a:avLst/>
          </a:prstGeom>
          <a:solidFill>
            <a:schemeClr val="tx1"/>
          </a:solidFill>
          <a:ln>
            <a:noFill/>
          </a:ln>
          <a:effec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97AA6923-E623-4576-983A-088074754D03}" type="datetime'''''''''''''''''''''''''''''1'''''''''''''''''''''''''''''">
              <a:rPr kumimoji="0" lang="en-GB" altLang="en-US" sz="1400" b="0" i="0" u="none" strike="noStrike" kern="1200" cap="none" spc="0" normalizeH="0" baseline="0" noProof="0" smtClean="0">
                <a:ln>
                  <a:noFill/>
                </a:ln>
                <a:solidFill>
                  <a:srgbClr val="FFFFFF"/>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1</a:t>
            </a:fld>
            <a:endParaRPr kumimoji="0" lang="en-GB" sz="1400" b="0" i="0" u="none" strike="noStrike" kern="1200" cap="none" spc="0" normalizeH="0" baseline="0" noProof="0">
              <a:ln>
                <a:noFill/>
              </a:ln>
              <a:solidFill>
                <a:srgbClr val="FFFFFF"/>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sp>
        <p:nvSpPr>
          <p:cNvPr id="67" name="Text Placeholder 2">
            <a:extLst>
              <a:ext uri="{FF2B5EF4-FFF2-40B4-BE49-F238E27FC236}">
                <a16:creationId xmlns:a16="http://schemas.microsoft.com/office/drawing/2014/main" id="{6E35F0BD-424A-C1F6-9F4A-0B1C72CAB744}"/>
              </a:ext>
            </a:extLst>
          </p:cNvPr>
          <p:cNvSpPr>
            <a:spLocks noGrp="1"/>
          </p:cNvSpPr>
          <p:nvPr>
            <p:custDataLst>
              <p:tags r:id="rId8"/>
            </p:custDataLst>
          </p:nvPr>
        </p:nvSpPr>
        <p:spPr bwMode="auto">
          <a:xfrm>
            <a:off x="1417638" y="4579938"/>
            <a:ext cx="5334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0EDBE2DD-BD54-4A2C-9374-9DCD599D6C41}" type="datetime'''''''''M''''''''''''ay-''''''2''''''''3'''''''''''''">
              <a:rPr kumimoji="0" lang="en-ZA" altLang="en-US" sz="1400" b="0" i="0" u="none" strike="noStrike" kern="1200" cap="none" spc="0" normalizeH="0" baseline="0" noProof="0" smtClean="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May-23</a:t>
            </a:fld>
            <a:endParaRPr kumimoji="0" lang="en-ZA" sz="1400" b="0" i="0" u="none" strike="noStrike" kern="1200" cap="none" spc="0" normalizeH="0" baseline="0" noProof="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sp>
        <p:nvSpPr>
          <p:cNvPr id="24" name="Text Placeholder 2">
            <a:extLst>
              <a:ext uri="{FF2B5EF4-FFF2-40B4-BE49-F238E27FC236}">
                <a16:creationId xmlns:a16="http://schemas.microsoft.com/office/drawing/2014/main" id="{C09F3317-DDA9-5B54-F34F-171A7312B6DA}"/>
              </a:ext>
            </a:extLst>
          </p:cNvPr>
          <p:cNvSpPr>
            <a:spLocks noGrp="1"/>
          </p:cNvSpPr>
          <p:nvPr>
            <p:custDataLst>
              <p:tags r:id="rId9"/>
            </p:custDataLst>
          </p:nvPr>
        </p:nvSpPr>
        <p:spPr bwMode="gray">
          <a:xfrm>
            <a:off x="2516188" y="4329113"/>
            <a:ext cx="139700" cy="192088"/>
          </a:xfrm>
          <a:prstGeom prst="rect">
            <a:avLst/>
          </a:prstGeom>
          <a:solidFill>
            <a:srgbClr val="000000"/>
          </a:solidFill>
          <a:ln>
            <a:noFill/>
          </a:ln>
          <a:effec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F78E7BEF-9957-4401-872F-BD7DE48ED407}" type="datetime'''''''1'''''''''''''''''''''''">
              <a:rPr kumimoji="0" lang="en-GB" altLang="en-US" sz="1400" b="0" i="0" u="none" strike="noStrike" kern="1200" cap="none" spc="0" normalizeH="0" baseline="0" noProof="0" smtClean="0">
                <a:ln>
                  <a:noFill/>
                </a:ln>
                <a:solidFill>
                  <a:srgbClr val="FFFFFF"/>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1</a:t>
            </a:fld>
            <a:endParaRPr kumimoji="0" lang="en-GB" sz="1400" b="0" i="0" u="none" strike="noStrike" kern="1200" cap="none" spc="0" normalizeH="0" baseline="0" noProof="0">
              <a:ln>
                <a:noFill/>
              </a:ln>
              <a:solidFill>
                <a:srgbClr val="FFFFFF"/>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sp>
        <p:nvSpPr>
          <p:cNvPr id="25" name="Text Placeholder 2">
            <a:extLst>
              <a:ext uri="{FF2B5EF4-FFF2-40B4-BE49-F238E27FC236}">
                <a16:creationId xmlns:a16="http://schemas.microsoft.com/office/drawing/2014/main" id="{9BBC5C14-D2F0-BDD4-24D0-88151195FD78}"/>
              </a:ext>
            </a:extLst>
          </p:cNvPr>
          <p:cNvSpPr>
            <a:spLocks noGrp="1"/>
          </p:cNvSpPr>
          <p:nvPr>
            <p:custDataLst>
              <p:tags r:id="rId10"/>
            </p:custDataLst>
          </p:nvPr>
        </p:nvSpPr>
        <p:spPr bwMode="gray">
          <a:xfrm>
            <a:off x="2516188" y="2465388"/>
            <a:ext cx="139700" cy="192088"/>
          </a:xfrm>
          <a:prstGeom prst="rect">
            <a:avLst/>
          </a:prstGeom>
          <a:solidFill>
            <a:srgbClr val="9DB1CF"/>
          </a:solidFill>
          <a:ln>
            <a:noFill/>
          </a:ln>
          <a:effec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3C947A43-141A-4D68-A4A3-10F2A38AA64F}" type="datetime'1'''''''''''''''''''''''''''''''''''''''''''''''''''''''''">
              <a:rPr kumimoji="0" lang="en-GB" altLang="en-US" sz="1400" b="0" i="0" u="none" strike="noStrike" kern="1200" cap="none" spc="0" normalizeH="0" baseline="0" noProof="0" smtClean="0">
                <a:ln>
                  <a:noFill/>
                </a:ln>
                <a:solidFill>
                  <a:srgbClr val="FFFFFF"/>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1</a:t>
            </a:fld>
            <a:endParaRPr kumimoji="0" lang="en-GB" sz="1400" b="0" i="0" u="none" strike="noStrike" kern="1200" cap="none" spc="0" normalizeH="0" baseline="0" noProof="0">
              <a:ln>
                <a:noFill/>
              </a:ln>
              <a:solidFill>
                <a:srgbClr val="FFFFFF"/>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sp>
        <p:nvSpPr>
          <p:cNvPr id="71" name="Text Placeholder 2">
            <a:extLst>
              <a:ext uri="{FF2B5EF4-FFF2-40B4-BE49-F238E27FC236}">
                <a16:creationId xmlns:a16="http://schemas.microsoft.com/office/drawing/2014/main" id="{F278B2B2-78F4-A862-D831-B3431304A239}"/>
              </a:ext>
            </a:extLst>
          </p:cNvPr>
          <p:cNvSpPr>
            <a:spLocks noGrp="1"/>
          </p:cNvSpPr>
          <p:nvPr>
            <p:custDataLst>
              <p:tags r:id="rId11"/>
            </p:custDataLst>
          </p:nvPr>
        </p:nvSpPr>
        <p:spPr bwMode="auto">
          <a:xfrm>
            <a:off x="2352675" y="4579938"/>
            <a:ext cx="46672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C69989B5-B8AE-4C53-86F7-536C9D067210}" type="datetime'''J''''''''u''n''''''''''''''-23'''''''''''''''''''''''''''''">
              <a:rPr kumimoji="0" lang="en-ZA" altLang="en-US" sz="1400" b="0" i="0" u="none" strike="noStrike" kern="1200" cap="none" spc="0" normalizeH="0" baseline="0" noProof="0" smtClean="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Jun-23</a:t>
            </a:fld>
            <a:endParaRPr kumimoji="0" lang="en-ZA" sz="1400" b="0" i="0" u="none" strike="noStrike" kern="1200" cap="none" spc="0" normalizeH="0" baseline="0" noProof="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sp>
        <p:nvSpPr>
          <p:cNvPr id="74" name="Text Placeholder 2">
            <a:extLst>
              <a:ext uri="{FF2B5EF4-FFF2-40B4-BE49-F238E27FC236}">
                <a16:creationId xmlns:a16="http://schemas.microsoft.com/office/drawing/2014/main" id="{84E60D48-5F49-E428-390D-69BE0AAB35B5}"/>
              </a:ext>
            </a:extLst>
          </p:cNvPr>
          <p:cNvSpPr>
            <a:spLocks noGrp="1"/>
          </p:cNvSpPr>
          <p:nvPr>
            <p:custDataLst>
              <p:tags r:id="rId12"/>
            </p:custDataLst>
          </p:nvPr>
        </p:nvSpPr>
        <p:spPr bwMode="auto">
          <a:xfrm>
            <a:off x="3279775" y="4579938"/>
            <a:ext cx="4175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E6AC5917-FFBB-49DE-B1B6-4ED0646F1EAA}" type="datetime'''''''J''u''''''''''''l''''''''''''''''''-''''''''2''3'''">
              <a:rPr kumimoji="0" lang="en-ZA" altLang="en-US" sz="1400" b="0" i="0" u="none" strike="noStrike" kern="1200" cap="none" spc="0" normalizeH="0" baseline="0" noProof="0" smtClean="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Jul-23</a:t>
            </a:fld>
            <a:endParaRPr kumimoji="0" lang="en-ZA" sz="1400" b="0" i="0" u="none" strike="noStrike" kern="1200" cap="none" spc="0" normalizeH="0" baseline="0" noProof="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sp>
        <p:nvSpPr>
          <p:cNvPr id="100" name="Text Placeholder 2">
            <a:extLst>
              <a:ext uri="{FF2B5EF4-FFF2-40B4-BE49-F238E27FC236}">
                <a16:creationId xmlns:a16="http://schemas.microsoft.com/office/drawing/2014/main" id="{B4C8B21C-1D5B-CF9A-B9B8-A718B98D708C}"/>
              </a:ext>
            </a:extLst>
          </p:cNvPr>
          <p:cNvSpPr>
            <a:spLocks noGrp="1"/>
          </p:cNvSpPr>
          <p:nvPr>
            <p:custDataLst>
              <p:tags r:id="rId13"/>
            </p:custDataLst>
          </p:nvPr>
        </p:nvSpPr>
        <p:spPr bwMode="auto">
          <a:xfrm>
            <a:off x="4124325" y="4579938"/>
            <a:ext cx="531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AF4A779E-CFEF-4DC5-944B-E1E2B7C9589B}" type="datetime'''''''''''''''''''A''''''''''''ug''''-2''''''''''3'''''''">
              <a:rPr kumimoji="0" lang="en-ZA" altLang="en-US" sz="1400" b="0" i="0" u="none" strike="noStrike" kern="1200" cap="none" spc="0" normalizeH="0" baseline="0" noProof="0" smtClean="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Aug-23</a:t>
            </a:fld>
            <a:endParaRPr kumimoji="0" lang="en-ZA" sz="1400" b="0" i="0" u="none" strike="noStrike" kern="1200" cap="none" spc="0" normalizeH="0" baseline="0" noProof="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sp>
        <p:nvSpPr>
          <p:cNvPr id="470" name="Text Placeholder 2">
            <a:extLst>
              <a:ext uri="{FF2B5EF4-FFF2-40B4-BE49-F238E27FC236}">
                <a16:creationId xmlns:a16="http://schemas.microsoft.com/office/drawing/2014/main" id="{FB88A3D5-D88F-FD25-0CEF-AD8BB937C2EF}"/>
              </a:ext>
            </a:extLst>
          </p:cNvPr>
          <p:cNvSpPr>
            <a:spLocks noGrp="1"/>
          </p:cNvSpPr>
          <p:nvPr>
            <p:custDataLst>
              <p:tags r:id="rId14"/>
            </p:custDataLst>
          </p:nvPr>
        </p:nvSpPr>
        <p:spPr bwMode="gray">
          <a:xfrm>
            <a:off x="5221288" y="2497138"/>
            <a:ext cx="139700" cy="192088"/>
          </a:xfrm>
          <a:prstGeom prst="rect">
            <a:avLst/>
          </a:prstGeom>
          <a:solidFill>
            <a:srgbClr val="9DB1CF"/>
          </a:solidFill>
          <a:ln>
            <a:noFill/>
          </a:ln>
          <a:effectLst/>
        </p:spPr>
        <p:txBody>
          <a:bodyPr vert="horz" wrap="none" lIns="25400" tIns="0" rIns="25400" bIns="0" rtlCol="0" anchor="ctr">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7A3F4B64-E5EE-4673-94DD-DEBDD1C605F5}" type="datetime'''''''''''''''''''''''''''2'''''''''''''''''">
              <a:rPr kumimoji="0" lang="en-GB" altLang="en-US" sz="1400" b="0" i="0" u="none" strike="noStrike" kern="1200" cap="none" spc="0" normalizeH="0" baseline="0" noProof="0" smtClean="0">
                <a:ln>
                  <a:noFill/>
                </a:ln>
                <a:solidFill>
                  <a:srgbClr val="FFFFFF"/>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2</a:t>
            </a:fld>
            <a:endParaRPr kumimoji="0" lang="en-GB" sz="1400" b="0" i="0" u="none" strike="noStrike" kern="1200" cap="none" spc="0" normalizeH="0" baseline="0" noProof="0">
              <a:ln>
                <a:noFill/>
              </a:ln>
              <a:solidFill>
                <a:srgbClr val="FFFFFF"/>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sp>
        <p:nvSpPr>
          <p:cNvPr id="14" name="Text Placeholder 2">
            <a:extLst>
              <a:ext uri="{FF2B5EF4-FFF2-40B4-BE49-F238E27FC236}">
                <a16:creationId xmlns:a16="http://schemas.microsoft.com/office/drawing/2014/main" id="{ACE3211B-3762-E8B0-6DFD-39C7E74BA78F}"/>
              </a:ext>
            </a:extLst>
          </p:cNvPr>
          <p:cNvSpPr>
            <a:spLocks noGrp="1"/>
          </p:cNvSpPr>
          <p:nvPr>
            <p:custDataLst>
              <p:tags r:id="rId15"/>
            </p:custDataLst>
          </p:nvPr>
        </p:nvSpPr>
        <p:spPr bwMode="auto">
          <a:xfrm>
            <a:off x="5040313" y="4579938"/>
            <a:ext cx="503238"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9CD54FA4-D97A-43C1-82A8-72B3F4DB6F98}" type="datetime'''''''''''S''''''''e''''''''''''p''-''''2''''''''3'''''">
              <a:rPr kumimoji="0" lang="en-ZA" altLang="en-US" sz="1400" b="0" i="0" u="none" strike="noStrike" kern="1200" cap="none" spc="0" normalizeH="0" baseline="0" noProof="0" smtClean="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Sep-23</a:t>
            </a:fld>
            <a:endParaRPr kumimoji="0" lang="en-ZA" sz="1400" b="0" i="0" u="none" strike="noStrike" kern="1200" cap="none" spc="0" normalizeH="0" baseline="0" noProof="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sp>
        <p:nvSpPr>
          <p:cNvPr id="471" name="Text Placeholder 2">
            <a:extLst>
              <a:ext uri="{FF2B5EF4-FFF2-40B4-BE49-F238E27FC236}">
                <a16:creationId xmlns:a16="http://schemas.microsoft.com/office/drawing/2014/main" id="{A71B61CB-3574-6380-8D8D-31197F4782B9}"/>
              </a:ext>
            </a:extLst>
          </p:cNvPr>
          <p:cNvSpPr>
            <a:spLocks noGrp="1"/>
          </p:cNvSpPr>
          <p:nvPr>
            <p:custDataLst>
              <p:tags r:id="rId16"/>
            </p:custDataLst>
          </p:nvPr>
        </p:nvSpPr>
        <p:spPr bwMode="gray">
          <a:xfrm>
            <a:off x="6122988" y="4295775"/>
            <a:ext cx="139700" cy="192088"/>
          </a:xfrm>
          <a:prstGeom prst="rect">
            <a:avLst/>
          </a:prstGeom>
          <a:solidFill>
            <a:schemeClr val="tx1"/>
          </a:solidFill>
          <a:ln>
            <a:noFill/>
          </a:ln>
          <a:effectLst/>
        </p:spPr>
        <p:txBody>
          <a:bodyPr vert="horz" wrap="none" lIns="25400" tIns="0" rIns="25400" bIns="0" rtlCol="0" anchor="ctr">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7DDE6325-CA36-43E3-8723-B9866222579F}" type="datetime'''''''''''''''''''''''''''''''2'''''">
              <a:rPr kumimoji="0" lang="en-GB" altLang="en-US" sz="1400" b="0" i="0" u="none" strike="noStrike" kern="1200" cap="none" spc="0" normalizeH="0" baseline="0" noProof="0" smtClean="0">
                <a:ln>
                  <a:noFill/>
                </a:ln>
                <a:solidFill>
                  <a:srgbClr val="FFFFFF"/>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2</a:t>
            </a:fld>
            <a:endParaRPr kumimoji="0" lang="en-GB" sz="1400" b="0" i="0" u="none" strike="noStrike" kern="1200" cap="none" spc="0" normalizeH="0" baseline="0" noProof="0">
              <a:ln>
                <a:noFill/>
              </a:ln>
              <a:solidFill>
                <a:srgbClr val="FFFFFF"/>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sp>
        <p:nvSpPr>
          <p:cNvPr id="45" name="Text Placeholder 2">
            <a:extLst>
              <a:ext uri="{FF2B5EF4-FFF2-40B4-BE49-F238E27FC236}">
                <a16:creationId xmlns:a16="http://schemas.microsoft.com/office/drawing/2014/main" id="{6092A395-9804-7B12-F2A0-543086FBFC64}"/>
              </a:ext>
            </a:extLst>
          </p:cNvPr>
          <p:cNvSpPr>
            <a:spLocks noGrp="1"/>
          </p:cNvSpPr>
          <p:nvPr>
            <p:custDataLst>
              <p:tags r:id="rId17"/>
            </p:custDataLst>
          </p:nvPr>
        </p:nvSpPr>
        <p:spPr bwMode="gray">
          <a:xfrm>
            <a:off x="6122988" y="3108325"/>
            <a:ext cx="139700" cy="192088"/>
          </a:xfrm>
          <a:prstGeom prst="rect">
            <a:avLst/>
          </a:prstGeom>
          <a:solidFill>
            <a:schemeClr val="accent6"/>
          </a:solidFill>
          <a:ln>
            <a:noFill/>
          </a:ln>
          <a:effectLst/>
        </p:spPr>
        <p:txBody>
          <a:bodyPr vert="horz" wrap="none" lIns="25400" tIns="0" rIns="25400" bIns="0" rtlCol="0" anchor="ctr">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F2018C0B-387F-4265-8C5E-31653CF567F4}" type="datetime'''''''''''''''''''''''''''''''''''''''''''''1'''''''''''">
              <a:rPr kumimoji="0" lang="en-GB" altLang="en-US" sz="1400" b="0" i="0" u="none" strike="noStrike" kern="1200" cap="none" spc="0" normalizeH="0" baseline="0" noProof="0" smtClean="0">
                <a:ln>
                  <a:noFill/>
                </a:ln>
                <a:solidFill>
                  <a:schemeClr val="bg1"/>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1</a:t>
            </a:fld>
            <a:endParaRPr kumimoji="0" lang="en-GB" sz="1400" b="0" i="0" u="none" strike="noStrike" kern="1200" cap="none" spc="0" normalizeH="0" baseline="0" noProof="0" dirty="0">
              <a:ln>
                <a:noFill/>
              </a:ln>
              <a:solidFill>
                <a:schemeClr val="bg1"/>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sp>
        <p:nvSpPr>
          <p:cNvPr id="15" name="Text Placeholder 2">
            <a:extLst>
              <a:ext uri="{FF2B5EF4-FFF2-40B4-BE49-F238E27FC236}">
                <a16:creationId xmlns:a16="http://schemas.microsoft.com/office/drawing/2014/main" id="{AE27EE8C-5E76-EBEC-31AB-E0C59F53D308}"/>
              </a:ext>
            </a:extLst>
          </p:cNvPr>
          <p:cNvSpPr>
            <a:spLocks noGrp="1"/>
          </p:cNvSpPr>
          <p:nvPr>
            <p:custDataLst>
              <p:tags r:id="rId18"/>
            </p:custDataLst>
          </p:nvPr>
        </p:nvSpPr>
        <p:spPr bwMode="auto">
          <a:xfrm>
            <a:off x="5927725" y="4579938"/>
            <a:ext cx="53022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F2FF682D-709F-4319-A2AA-687372A1623E}" type="datetime'''''O''c''''t''''''''''''''-2''''''''''''''''''''''3'''''">
              <a:rPr kumimoji="0" lang="en-ZA" altLang="en-US" sz="1400" b="0" i="0" u="none" strike="noStrike" kern="1200" cap="none" spc="0" normalizeH="0" baseline="0" noProof="0" smtClean="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Oct-23</a:t>
            </a:fld>
            <a:endParaRPr kumimoji="0" lang="en-ZA" sz="1400" b="0" i="0" u="none" strike="noStrike" kern="1200" cap="none" spc="0" normalizeH="0" baseline="0" noProof="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sp>
        <p:nvSpPr>
          <p:cNvPr id="47" name="Text Placeholder 2">
            <a:extLst>
              <a:ext uri="{FF2B5EF4-FFF2-40B4-BE49-F238E27FC236}">
                <a16:creationId xmlns:a16="http://schemas.microsoft.com/office/drawing/2014/main" id="{EB927947-9A22-42FC-D63F-74752A98DA9D}"/>
              </a:ext>
            </a:extLst>
          </p:cNvPr>
          <p:cNvSpPr>
            <a:spLocks noGrp="1"/>
          </p:cNvSpPr>
          <p:nvPr>
            <p:custDataLst>
              <p:tags r:id="rId19"/>
            </p:custDataLst>
          </p:nvPr>
        </p:nvSpPr>
        <p:spPr bwMode="gray">
          <a:xfrm>
            <a:off x="7023100" y="2465388"/>
            <a:ext cx="139700" cy="192088"/>
          </a:xfrm>
          <a:prstGeom prst="rect">
            <a:avLst/>
          </a:prstGeom>
          <a:solidFill>
            <a:schemeClr val="accent6"/>
          </a:solidFill>
          <a:ln>
            <a:noFill/>
          </a:ln>
          <a:effectLst/>
        </p:spPr>
        <p:txBody>
          <a:bodyPr vert="horz" wrap="none" lIns="25400" tIns="0" rIns="25400" bIns="0" rtlCol="0" anchor="ctr">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2E2E3B2D-CCE2-4F73-8CCA-A7E31E498F4A}" type="datetime'''''''''1'''''''''''''''''''''''''''''''''''''''''''''''''''''">
              <a:rPr kumimoji="0" lang="en-GB" altLang="en-US" sz="1400" b="0" i="0" u="none" strike="noStrike" kern="1200" cap="none" spc="0" normalizeH="0" baseline="0" noProof="0" smtClean="0">
                <a:ln>
                  <a:noFill/>
                </a:ln>
                <a:solidFill>
                  <a:schemeClr val="bg1"/>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1</a:t>
            </a:fld>
            <a:endParaRPr kumimoji="0" lang="en-GB" sz="1400" b="0" i="0" u="none" strike="noStrike" kern="1200" cap="none" spc="0" normalizeH="0" baseline="0" noProof="0" dirty="0">
              <a:ln>
                <a:noFill/>
              </a:ln>
              <a:solidFill>
                <a:schemeClr val="bg1"/>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sp>
        <p:nvSpPr>
          <p:cNvPr id="16" name="Text Placeholder 2">
            <a:extLst>
              <a:ext uri="{FF2B5EF4-FFF2-40B4-BE49-F238E27FC236}">
                <a16:creationId xmlns:a16="http://schemas.microsoft.com/office/drawing/2014/main" id="{3E9288F6-10BD-BA9E-9071-127C4B6FA47F}"/>
              </a:ext>
            </a:extLst>
          </p:cNvPr>
          <p:cNvSpPr>
            <a:spLocks noGrp="1"/>
          </p:cNvSpPr>
          <p:nvPr>
            <p:custDataLst>
              <p:tags r:id="rId20"/>
            </p:custDataLst>
          </p:nvPr>
        </p:nvSpPr>
        <p:spPr bwMode="auto">
          <a:xfrm>
            <a:off x="6813550" y="4579938"/>
            <a:ext cx="560388"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3096B110-151B-4FF0-8A7C-0C1690746A0A}" type="datetime'''N''''''''''''''''ov-''''2''''''3'''''''''''''''''''''">
              <a:rPr kumimoji="0" lang="en-ZA" altLang="en-US" sz="1400" b="0" i="0" u="none" strike="noStrike" kern="1200" cap="none" spc="0" normalizeH="0" baseline="0" noProof="0" smtClean="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Nov-23</a:t>
            </a:fld>
            <a:endParaRPr kumimoji="0" lang="en-ZA" sz="1400" b="0" i="0" u="none" strike="noStrike" kern="1200" cap="none" spc="0" normalizeH="0" baseline="0" noProof="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sp>
        <p:nvSpPr>
          <p:cNvPr id="475" name="Text Placeholder 2">
            <a:extLst>
              <a:ext uri="{FF2B5EF4-FFF2-40B4-BE49-F238E27FC236}">
                <a16:creationId xmlns:a16="http://schemas.microsoft.com/office/drawing/2014/main" id="{9538CF3D-7699-7A15-5FFA-B437C5D42B2D}"/>
              </a:ext>
            </a:extLst>
          </p:cNvPr>
          <p:cNvSpPr>
            <a:spLocks noGrp="1"/>
          </p:cNvSpPr>
          <p:nvPr>
            <p:custDataLst>
              <p:tags r:id="rId21"/>
            </p:custDataLst>
          </p:nvPr>
        </p:nvSpPr>
        <p:spPr bwMode="gray">
          <a:xfrm>
            <a:off x="8075613" y="3589338"/>
            <a:ext cx="139700" cy="192088"/>
          </a:xfrm>
          <a:prstGeom prst="rect">
            <a:avLst/>
          </a:prstGeom>
          <a:solidFill>
            <a:srgbClr val="9DB1CF"/>
          </a:solidFill>
          <a:ln>
            <a:noFill/>
          </a:ln>
          <a:effectLst/>
        </p:spPr>
        <p:txBody>
          <a:bodyPr vert="horz" wrap="none" lIns="25400" tIns="0" rIns="25400" bIns="0" rtlCol="0" anchor="ctr">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98D3AA15-3994-4303-98F1-E01DC7351CFB}" type="datetime'''''''''''''''''''''''''''''''''2'''''">
              <a:rPr kumimoji="0" lang="en-GB" altLang="en-US" sz="1400" b="0" i="0" u="none" strike="noStrike" kern="1200" cap="none" spc="0" normalizeH="0" baseline="0" noProof="0" smtClean="0">
                <a:ln>
                  <a:noFill/>
                </a:ln>
                <a:solidFill>
                  <a:srgbClr val="FFFFFF"/>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2</a:t>
            </a:fld>
            <a:endParaRPr kumimoji="0" lang="en-GB" sz="1400" b="0" i="0" u="none" strike="noStrike" kern="1200" cap="none" spc="0" normalizeH="0" baseline="0" noProof="0">
              <a:ln>
                <a:noFill/>
              </a:ln>
              <a:solidFill>
                <a:srgbClr val="FFFFFF"/>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sp>
        <p:nvSpPr>
          <p:cNvPr id="19" name="Text Placeholder 2">
            <a:extLst>
              <a:ext uri="{FF2B5EF4-FFF2-40B4-BE49-F238E27FC236}">
                <a16:creationId xmlns:a16="http://schemas.microsoft.com/office/drawing/2014/main" id="{9F207C51-9BF1-42BE-7422-ACDF96EA0F23}"/>
              </a:ext>
            </a:extLst>
          </p:cNvPr>
          <p:cNvSpPr>
            <a:spLocks noGrp="1"/>
          </p:cNvSpPr>
          <p:nvPr>
            <p:custDataLst>
              <p:tags r:id="rId22"/>
            </p:custDataLst>
          </p:nvPr>
        </p:nvSpPr>
        <p:spPr bwMode="auto">
          <a:xfrm>
            <a:off x="7723188" y="4579938"/>
            <a:ext cx="5445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C77C92F1-5801-4ADC-968B-6154602B3388}" type="datetime'''De''''''''c''''''''''-''''2''''''''''''3'''''''''''">
              <a:rPr kumimoji="0" lang="en-ZA" altLang="en-US" sz="1400" b="0" i="0" u="none" strike="noStrike" kern="1200" cap="none" spc="0" normalizeH="0" baseline="0" noProof="0" smtClean="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Dec-23</a:t>
            </a:fld>
            <a:endParaRPr kumimoji="0" lang="en-ZA" sz="1400" b="0" i="0" u="none" strike="noStrike" kern="1200" cap="none" spc="0" normalizeH="0" baseline="0" noProof="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sp>
        <p:nvSpPr>
          <p:cNvPr id="50" name="Text Placeholder 2">
            <a:extLst>
              <a:ext uri="{FF2B5EF4-FFF2-40B4-BE49-F238E27FC236}">
                <a16:creationId xmlns:a16="http://schemas.microsoft.com/office/drawing/2014/main" id="{4DC93928-98F0-120B-F5BC-974794068AF2}"/>
              </a:ext>
            </a:extLst>
          </p:cNvPr>
          <p:cNvSpPr>
            <a:spLocks noGrp="1"/>
          </p:cNvSpPr>
          <p:nvPr>
            <p:custDataLst>
              <p:tags r:id="rId23"/>
            </p:custDataLst>
          </p:nvPr>
        </p:nvSpPr>
        <p:spPr bwMode="gray">
          <a:xfrm>
            <a:off x="8826500" y="2593975"/>
            <a:ext cx="139700" cy="192088"/>
          </a:xfrm>
          <a:prstGeom prst="rect">
            <a:avLst/>
          </a:prstGeom>
          <a:solidFill>
            <a:schemeClr val="accent6"/>
          </a:solidFill>
          <a:ln>
            <a:noFill/>
          </a:ln>
          <a:effectLst/>
        </p:spPr>
        <p:txBody>
          <a:bodyPr vert="horz" wrap="none" lIns="25400" tIns="0" rIns="25400" bIns="0" rtlCol="0" anchor="ctr">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B9F192DF-B8FF-49F1-A6BB-863E814D9F6E}" type="datetime'''''''''''''''''''''''1'''''''''''''''''''''''''''''''''">
              <a:rPr kumimoji="0" lang="en-GB" altLang="en-US" sz="1400" b="0" i="0" u="none" strike="noStrike" kern="1200" cap="none" spc="0" normalizeH="0" baseline="0" noProof="0" smtClean="0">
                <a:ln>
                  <a:noFill/>
                </a:ln>
                <a:solidFill>
                  <a:schemeClr val="bg1"/>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1</a:t>
            </a:fld>
            <a:endParaRPr kumimoji="0" lang="en-GB" sz="1400" b="0" i="0" u="none" strike="noStrike" kern="1200" cap="none" spc="0" normalizeH="0" baseline="0" noProof="0" dirty="0">
              <a:ln>
                <a:noFill/>
              </a:ln>
              <a:solidFill>
                <a:schemeClr val="bg1"/>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sp>
        <p:nvSpPr>
          <p:cNvPr id="26" name="Text Placeholder 2">
            <a:extLst>
              <a:ext uri="{FF2B5EF4-FFF2-40B4-BE49-F238E27FC236}">
                <a16:creationId xmlns:a16="http://schemas.microsoft.com/office/drawing/2014/main" id="{BDD32F33-857E-94A8-EE7B-0C63EC2D2293}"/>
              </a:ext>
            </a:extLst>
          </p:cNvPr>
          <p:cNvSpPr>
            <a:spLocks noGrp="1"/>
          </p:cNvSpPr>
          <p:nvPr>
            <p:custDataLst>
              <p:tags r:id="rId24"/>
            </p:custDataLst>
          </p:nvPr>
        </p:nvSpPr>
        <p:spPr bwMode="auto">
          <a:xfrm>
            <a:off x="8667750" y="4579938"/>
            <a:ext cx="4572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CD9E09ED-C339-435F-BABB-7BC30382ABCA}" type="datetime'''''J''''''''''''a''''''''n''''''-''''''2''''''''''''''4'">
              <a:rPr kumimoji="0" lang="en-ZA" altLang="en-US" sz="1400" b="0" i="0" u="none" strike="noStrike" kern="1200" cap="none" spc="0" normalizeH="0" baseline="0" noProof="0" smtClean="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Jan-24</a:t>
            </a:fld>
            <a:endParaRPr kumimoji="0" lang="en-ZA" sz="1400" b="0" i="0" u="none" strike="noStrike" kern="1200" cap="none" spc="0" normalizeH="0" baseline="0" noProof="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sp>
        <p:nvSpPr>
          <p:cNvPr id="479" name="Text Placeholder 2">
            <a:extLst>
              <a:ext uri="{FF2B5EF4-FFF2-40B4-BE49-F238E27FC236}">
                <a16:creationId xmlns:a16="http://schemas.microsoft.com/office/drawing/2014/main" id="{97C5823E-86C7-EBD2-EE76-0E14E886212D}"/>
              </a:ext>
            </a:extLst>
          </p:cNvPr>
          <p:cNvSpPr>
            <a:spLocks noGrp="1"/>
          </p:cNvSpPr>
          <p:nvPr>
            <p:custDataLst>
              <p:tags r:id="rId25"/>
            </p:custDataLst>
          </p:nvPr>
        </p:nvSpPr>
        <p:spPr bwMode="gray">
          <a:xfrm>
            <a:off x="9578975" y="4295775"/>
            <a:ext cx="139700" cy="192088"/>
          </a:xfrm>
          <a:prstGeom prst="rect">
            <a:avLst/>
          </a:prstGeom>
          <a:solidFill>
            <a:srgbClr val="000000"/>
          </a:solidFill>
          <a:ln>
            <a:noFill/>
          </a:ln>
          <a:effectLst/>
        </p:spPr>
        <p:txBody>
          <a:bodyPr vert="horz" wrap="none" lIns="25400" tIns="0" rIns="25400" bIns="0" rtlCol="0" anchor="ctr">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537F3B0A-B139-42D7-9344-49B6C39781E4}" type="datetime'''''''''''''''''''''''''''''''''2'''''''''''''''''''''''''''''">
              <a:rPr kumimoji="0" lang="en-GB" altLang="en-US" sz="1400" b="0" i="0" u="none" strike="noStrike" kern="1200" cap="none" spc="0" normalizeH="0" baseline="0" noProof="0" smtClean="0">
                <a:ln>
                  <a:noFill/>
                </a:ln>
                <a:solidFill>
                  <a:srgbClr val="FFFFFF"/>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2</a:t>
            </a:fld>
            <a:endParaRPr kumimoji="0" lang="en-GB" sz="1400" b="0" i="0" u="none" strike="noStrike" kern="1200" cap="none" spc="0" normalizeH="0" baseline="0" noProof="0">
              <a:ln>
                <a:noFill/>
              </a:ln>
              <a:solidFill>
                <a:srgbClr val="FFFFFF"/>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sp>
        <p:nvSpPr>
          <p:cNvPr id="480" name="Text Placeholder 2">
            <a:extLst>
              <a:ext uri="{FF2B5EF4-FFF2-40B4-BE49-F238E27FC236}">
                <a16:creationId xmlns:a16="http://schemas.microsoft.com/office/drawing/2014/main" id="{FADB2326-5162-9565-A659-52F4AE18AF02}"/>
              </a:ext>
            </a:extLst>
          </p:cNvPr>
          <p:cNvSpPr>
            <a:spLocks noGrp="1"/>
          </p:cNvSpPr>
          <p:nvPr>
            <p:custDataLst>
              <p:tags r:id="rId26"/>
            </p:custDataLst>
          </p:nvPr>
        </p:nvSpPr>
        <p:spPr bwMode="gray">
          <a:xfrm>
            <a:off x="9879013" y="4167188"/>
            <a:ext cx="139700" cy="192088"/>
          </a:xfrm>
          <a:prstGeom prst="rect">
            <a:avLst/>
          </a:prstGeom>
          <a:solidFill>
            <a:srgbClr val="C30C3E"/>
          </a:solidFill>
          <a:ln>
            <a:noFill/>
          </a:ln>
          <a:effectLst/>
        </p:spPr>
        <p:txBody>
          <a:bodyPr vert="horz" wrap="none" lIns="25400" tIns="0" rIns="25400" bIns="0" rtlCol="0" anchor="ctr">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464D6932-2E47-4950-9697-78D109A0EEBB}" type="datetime'''''''2'''''''''''''''''''''''''''''''''''''''''''''''''''">
              <a:rPr kumimoji="0" lang="en-GB" altLang="en-US" sz="1400" b="0" i="0" u="none" strike="noStrike" kern="1200" cap="none" spc="0" normalizeH="0" baseline="0" noProof="0" smtClean="0">
                <a:ln>
                  <a:noFill/>
                </a:ln>
                <a:solidFill>
                  <a:schemeClr val="bg1"/>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2</a:t>
            </a:fld>
            <a:endParaRPr kumimoji="0" lang="en-GB" sz="1400" b="0" i="0" u="none" strike="noStrike" kern="1200" cap="none" spc="0" normalizeH="0" baseline="0" noProof="0" dirty="0">
              <a:ln>
                <a:noFill/>
              </a:ln>
              <a:solidFill>
                <a:schemeClr val="bg1"/>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sp>
        <p:nvSpPr>
          <p:cNvPr id="28" name="Text Placeholder 2">
            <a:extLst>
              <a:ext uri="{FF2B5EF4-FFF2-40B4-BE49-F238E27FC236}">
                <a16:creationId xmlns:a16="http://schemas.microsoft.com/office/drawing/2014/main" id="{2CAF70AA-D71E-8F99-C5C9-A8ABD6A97AC5}"/>
              </a:ext>
            </a:extLst>
          </p:cNvPr>
          <p:cNvSpPr>
            <a:spLocks noGrp="1"/>
          </p:cNvSpPr>
          <p:nvPr>
            <p:custDataLst>
              <p:tags r:id="rId27"/>
            </p:custDataLst>
          </p:nvPr>
        </p:nvSpPr>
        <p:spPr bwMode="auto">
          <a:xfrm>
            <a:off x="9547225" y="4579938"/>
            <a:ext cx="503238"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6C56DDD6-7E44-4CC3-82B1-F18FAD45D7AF}" type="datetime'''''''''Fe''''''''''b''''''-''''''2''''''''4'''''''''''''''''">
              <a:rPr kumimoji="0" lang="en-ZA" altLang="en-US" sz="1400" b="0" i="0" u="none" strike="noStrike" kern="1200" cap="none" spc="0" normalizeH="0" baseline="0" noProof="0" smtClean="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Feb-24</a:t>
            </a:fld>
            <a:endParaRPr kumimoji="0" lang="en-ZA" sz="1400" b="0" i="0" u="none" strike="noStrike" kern="1200" cap="none" spc="0" normalizeH="0" baseline="0" noProof="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sp>
        <p:nvSpPr>
          <p:cNvPr id="56" name="Text Placeholder 2">
            <a:extLst>
              <a:ext uri="{FF2B5EF4-FFF2-40B4-BE49-F238E27FC236}">
                <a16:creationId xmlns:a16="http://schemas.microsoft.com/office/drawing/2014/main" id="{5CA8456E-491D-4A6A-C141-432D46AC09B3}"/>
              </a:ext>
            </a:extLst>
          </p:cNvPr>
          <p:cNvSpPr>
            <a:spLocks noGrp="1"/>
          </p:cNvSpPr>
          <p:nvPr>
            <p:custDataLst>
              <p:tags r:id="rId28"/>
            </p:custDataLst>
          </p:nvPr>
        </p:nvSpPr>
        <p:spPr bwMode="gray">
          <a:xfrm>
            <a:off x="10629900" y="2722563"/>
            <a:ext cx="139700" cy="192088"/>
          </a:xfrm>
          <a:prstGeom prst="rect">
            <a:avLst/>
          </a:prstGeom>
          <a:solidFill>
            <a:schemeClr val="accent6"/>
          </a:solidFill>
          <a:ln>
            <a:noFill/>
          </a:ln>
          <a:effectLst/>
        </p:spPr>
        <p:txBody>
          <a:bodyPr vert="horz" wrap="none" lIns="25400" tIns="0" rIns="25400" bIns="0" rtlCol="0" anchor="ctr">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01D5C903-FDBB-46F6-881B-3706501A059C}" type="datetime'''''''''''''''1'''''''">
              <a:rPr kumimoji="0" lang="en-GB" altLang="en-US" sz="1400" b="0" i="0" u="none" strike="noStrike" kern="1200" cap="none" spc="0" normalizeH="0" baseline="0" noProof="0" smtClean="0">
                <a:ln>
                  <a:noFill/>
                </a:ln>
                <a:solidFill>
                  <a:schemeClr val="bg1"/>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1</a:t>
            </a:fld>
            <a:endParaRPr kumimoji="0" lang="en-GB" sz="1400" b="0" i="0" u="none" strike="noStrike" kern="1200" cap="none" spc="0" normalizeH="0" baseline="0" noProof="0">
              <a:ln>
                <a:noFill/>
              </a:ln>
              <a:solidFill>
                <a:schemeClr val="bg1"/>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sp>
        <p:nvSpPr>
          <p:cNvPr id="31" name="Text Placeholder 2">
            <a:extLst>
              <a:ext uri="{FF2B5EF4-FFF2-40B4-BE49-F238E27FC236}">
                <a16:creationId xmlns:a16="http://schemas.microsoft.com/office/drawing/2014/main" id="{46D4AB1D-8DA3-99EC-E14E-40FD77E8EE29}"/>
              </a:ext>
            </a:extLst>
          </p:cNvPr>
          <p:cNvSpPr>
            <a:spLocks noGrp="1"/>
          </p:cNvSpPr>
          <p:nvPr>
            <p:custDataLst>
              <p:tags r:id="rId29"/>
            </p:custDataLst>
          </p:nvPr>
        </p:nvSpPr>
        <p:spPr bwMode="auto">
          <a:xfrm>
            <a:off x="10440988" y="4579938"/>
            <a:ext cx="51752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19FB8CA7-A8B3-48CE-9162-41F1AD2870C4}" type="datetime'M''''''a''''''''''''''''r-2''''''''4'''''''">
              <a:rPr kumimoji="0" lang="en-ZA" altLang="en-US" sz="1400" b="0" i="0" u="none" strike="noStrike" kern="1200" cap="none" spc="0" normalizeH="0" baseline="0" noProof="0" smtClean="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Mar-24</a:t>
            </a:fld>
            <a:endParaRPr kumimoji="0" lang="en-ZA" sz="1400" b="0" i="0" u="none" strike="noStrike" kern="1200" cap="none" spc="0" normalizeH="0" baseline="30000" noProof="0" dirty="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sp>
        <p:nvSpPr>
          <p:cNvPr id="77" name="Text Placeholder 2">
            <a:extLst>
              <a:ext uri="{FF2B5EF4-FFF2-40B4-BE49-F238E27FC236}">
                <a16:creationId xmlns:a16="http://schemas.microsoft.com/office/drawing/2014/main" id="{B513F04C-4289-0957-0662-DD5262ADD9EA}"/>
              </a:ext>
            </a:extLst>
          </p:cNvPr>
          <p:cNvSpPr>
            <a:spLocks noGrp="1"/>
          </p:cNvSpPr>
          <p:nvPr>
            <p:custDataLst>
              <p:tags r:id="rId30"/>
            </p:custDataLst>
          </p:nvPr>
        </p:nvSpPr>
        <p:spPr bwMode="gray">
          <a:xfrm>
            <a:off x="668338" y="2273300"/>
            <a:ext cx="2286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39CDD0B3-4586-46E5-A1FA-47F51AF071D7}" type="datetime'''''''''''''''''''''''''''''''''''''''''''''''30'''''''''''''">
              <a:rPr kumimoji="0" lang="en-GB" altLang="en-US" sz="1400" b="0" i="0" u="none" strike="noStrike" kern="1200" cap="none" spc="0" normalizeH="0" baseline="0" noProof="0" smtClean="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30</a:t>
            </a:fld>
            <a:endParaRPr kumimoji="0" lang="en-ZA" sz="1400" b="0" i="0" u="none" strike="noStrike" kern="1200" cap="none" spc="0" normalizeH="0" baseline="0" noProof="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sp>
        <p:nvSpPr>
          <p:cNvPr id="69" name="Text Placeholder 2">
            <a:extLst>
              <a:ext uri="{FF2B5EF4-FFF2-40B4-BE49-F238E27FC236}">
                <a16:creationId xmlns:a16="http://schemas.microsoft.com/office/drawing/2014/main" id="{B0977658-C3A4-B3B2-02FB-BE9078CCC915}"/>
              </a:ext>
            </a:extLst>
          </p:cNvPr>
          <p:cNvSpPr>
            <a:spLocks noGrp="1"/>
          </p:cNvSpPr>
          <p:nvPr>
            <p:custDataLst>
              <p:tags r:id="rId31"/>
            </p:custDataLst>
          </p:nvPr>
        </p:nvSpPr>
        <p:spPr bwMode="gray">
          <a:xfrm>
            <a:off x="1570038" y="2209800"/>
            <a:ext cx="2286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FA191327-AAFC-4C79-B3FB-A986D0B5CDFB}" type="datetime'''''''''''''''''''3''''''''''''''''1'''''''''''''''''''">
              <a:rPr kumimoji="0" lang="en-GB" altLang="en-US" sz="1400" b="0" i="0" u="none" strike="noStrike" kern="1200" cap="none" spc="0" normalizeH="0" baseline="0" noProof="0" smtClean="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31</a:t>
            </a:fld>
            <a:endParaRPr kumimoji="0" lang="en-ZA" sz="1400" b="0" i="0" u="none" strike="noStrike" kern="1200" cap="none" spc="0" normalizeH="0" baseline="0" noProof="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sp>
        <p:nvSpPr>
          <p:cNvPr id="78" name="Text Placeholder 2">
            <a:extLst>
              <a:ext uri="{FF2B5EF4-FFF2-40B4-BE49-F238E27FC236}">
                <a16:creationId xmlns:a16="http://schemas.microsoft.com/office/drawing/2014/main" id="{C932AA48-406D-8ABA-1587-92CD02D8FB98}"/>
              </a:ext>
            </a:extLst>
          </p:cNvPr>
          <p:cNvSpPr>
            <a:spLocks noGrp="1"/>
          </p:cNvSpPr>
          <p:nvPr>
            <p:custDataLst>
              <p:tags r:id="rId32"/>
            </p:custDataLst>
          </p:nvPr>
        </p:nvSpPr>
        <p:spPr bwMode="gray">
          <a:xfrm>
            <a:off x="2471738" y="2273300"/>
            <a:ext cx="2286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1C609C9C-54B5-4F84-94F6-0F7AEE08F152}" type="datetime'''''''3''''''''''''0'''''''''''''''''''''''''''''''''''''''">
              <a:rPr kumimoji="0" lang="en-GB" altLang="en-US" sz="1400" b="0" i="0" u="none" strike="noStrike" kern="1200" cap="none" spc="0" normalizeH="0" baseline="0" noProof="0" smtClean="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30</a:t>
            </a:fld>
            <a:endParaRPr kumimoji="0" lang="en-ZA" sz="1400" b="0" i="0" u="none" strike="noStrike" kern="1200" cap="none" spc="0" normalizeH="0" baseline="0" noProof="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sp>
        <p:nvSpPr>
          <p:cNvPr id="20" name="Text Placeholder 2">
            <a:extLst>
              <a:ext uri="{FF2B5EF4-FFF2-40B4-BE49-F238E27FC236}">
                <a16:creationId xmlns:a16="http://schemas.microsoft.com/office/drawing/2014/main" id="{D51631BC-1C88-4A57-2949-36BBD3630ED3}"/>
              </a:ext>
            </a:extLst>
          </p:cNvPr>
          <p:cNvSpPr>
            <a:spLocks noGrp="1"/>
          </p:cNvSpPr>
          <p:nvPr>
            <p:custDataLst>
              <p:tags r:id="rId33"/>
            </p:custDataLst>
          </p:nvPr>
        </p:nvSpPr>
        <p:spPr bwMode="gray">
          <a:xfrm>
            <a:off x="712788" y="3429000"/>
            <a:ext cx="139700" cy="192088"/>
          </a:xfrm>
          <a:prstGeom prst="rect">
            <a:avLst/>
          </a:prstGeom>
          <a:solidFill>
            <a:srgbClr val="C30C3E"/>
          </a:solidFill>
          <a:ln>
            <a:noFill/>
          </a:ln>
          <a:effec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D6C7A9DF-041D-49FA-B79A-D6BB5E1B3B2F}" type="datetime'''''''1'''''''''''''''''''''''''">
              <a:rPr kumimoji="0" lang="en-GB" altLang="en-US" sz="1400" b="0" i="0" u="none" strike="noStrike" kern="1200" cap="none" spc="0" normalizeH="0" baseline="0" noProof="0" smtClean="0">
                <a:ln>
                  <a:noFill/>
                </a:ln>
                <a:solidFill>
                  <a:schemeClr val="bg1"/>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1</a:t>
            </a:fld>
            <a:endParaRPr kumimoji="0" lang="en-GB" sz="1400" b="0" i="0" u="none" strike="noStrike" kern="1200" cap="none" spc="0" normalizeH="0" baseline="0" noProof="0" dirty="0">
              <a:ln>
                <a:noFill/>
              </a:ln>
              <a:solidFill>
                <a:schemeClr val="bg1"/>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sp>
        <p:nvSpPr>
          <p:cNvPr id="18" name="Text Placeholder 2">
            <a:extLst>
              <a:ext uri="{FF2B5EF4-FFF2-40B4-BE49-F238E27FC236}">
                <a16:creationId xmlns:a16="http://schemas.microsoft.com/office/drawing/2014/main" id="{1D4DFD75-C4C0-1143-5D76-D96DA6F65CD8}"/>
              </a:ext>
            </a:extLst>
          </p:cNvPr>
          <p:cNvSpPr>
            <a:spLocks noGrp="1"/>
          </p:cNvSpPr>
          <p:nvPr>
            <p:custDataLst>
              <p:tags r:id="rId34"/>
            </p:custDataLst>
          </p:nvPr>
        </p:nvSpPr>
        <p:spPr bwMode="gray">
          <a:xfrm>
            <a:off x="4275138" y="2209800"/>
            <a:ext cx="2286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98B80751-1E23-453A-B63A-96B871271CF4}" type="datetime'''''''''''''3''''''''''''''''1'''''">
              <a:rPr kumimoji="0" lang="en-GB" altLang="en-US" sz="1400" b="0" i="0" u="none" strike="noStrike" kern="1200" cap="none" spc="0" normalizeH="0" baseline="0" noProof="0" smtClean="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31</a:t>
            </a:fld>
            <a:endParaRPr kumimoji="0" lang="en-ZA" sz="1400" b="0" i="0" u="none" strike="noStrike" kern="1200" cap="none" spc="0" normalizeH="0" baseline="0" noProof="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sp>
        <p:nvSpPr>
          <p:cNvPr id="34" name="Text Placeholder 2">
            <a:extLst>
              <a:ext uri="{FF2B5EF4-FFF2-40B4-BE49-F238E27FC236}">
                <a16:creationId xmlns:a16="http://schemas.microsoft.com/office/drawing/2014/main" id="{CEB292A9-680D-C09D-AD9F-EC1587EB31F3}"/>
              </a:ext>
            </a:extLst>
          </p:cNvPr>
          <p:cNvSpPr>
            <a:spLocks noGrp="1"/>
          </p:cNvSpPr>
          <p:nvPr>
            <p:custDataLst>
              <p:tags r:id="rId35"/>
            </p:custDataLst>
          </p:nvPr>
        </p:nvSpPr>
        <p:spPr bwMode="gray">
          <a:xfrm>
            <a:off x="5176838" y="2273300"/>
            <a:ext cx="2286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B62905DC-C47C-4A68-8466-BCE4DD701D24}" type="datetime'''''''''''''''3''0'''''''''''''''''">
              <a:rPr kumimoji="0" lang="en-GB" altLang="en-US" sz="1400" b="0" i="0" u="none" strike="noStrike" kern="1200" cap="none" spc="0" normalizeH="0" baseline="0" noProof="0" smtClean="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30</a:t>
            </a:fld>
            <a:endParaRPr kumimoji="0" lang="en-ZA" sz="1400" b="0" i="0" u="none" strike="noStrike" kern="1200" cap="none" spc="0" normalizeH="0" baseline="0" noProof="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sp>
        <p:nvSpPr>
          <p:cNvPr id="39" name="Text Placeholder 2">
            <a:extLst>
              <a:ext uri="{FF2B5EF4-FFF2-40B4-BE49-F238E27FC236}">
                <a16:creationId xmlns:a16="http://schemas.microsoft.com/office/drawing/2014/main" id="{1FAD3BE7-36AC-212B-E367-C70A3A2C1D68}"/>
              </a:ext>
            </a:extLst>
          </p:cNvPr>
          <p:cNvSpPr>
            <a:spLocks noGrp="1"/>
          </p:cNvSpPr>
          <p:nvPr>
            <p:custDataLst>
              <p:tags r:id="rId36"/>
            </p:custDataLst>
          </p:nvPr>
        </p:nvSpPr>
        <p:spPr bwMode="gray">
          <a:xfrm>
            <a:off x="6078538" y="2916238"/>
            <a:ext cx="2286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99ED3EED-50E8-406B-9C93-7A36E81C86C0}" type="datetime'''''''''''2''''0'''''''''">
              <a:rPr kumimoji="0" lang="en-GB" altLang="en-US" sz="1400" b="0" i="0" u="none" strike="noStrike" kern="1200" cap="none" spc="0" normalizeH="0" baseline="0" noProof="0" smtClean="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20</a:t>
            </a:fld>
            <a:endParaRPr kumimoji="0" lang="en-ZA" sz="1400" b="0" i="0" u="none" strike="noStrike" kern="1200" cap="none" spc="0" normalizeH="0" baseline="0" noProof="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sp>
        <p:nvSpPr>
          <p:cNvPr id="40" name="Text Placeholder 2">
            <a:extLst>
              <a:ext uri="{FF2B5EF4-FFF2-40B4-BE49-F238E27FC236}">
                <a16:creationId xmlns:a16="http://schemas.microsoft.com/office/drawing/2014/main" id="{D270A69B-E15E-5B9D-E782-972C88A68912}"/>
              </a:ext>
            </a:extLst>
          </p:cNvPr>
          <p:cNvSpPr>
            <a:spLocks noGrp="1"/>
          </p:cNvSpPr>
          <p:nvPr>
            <p:custDataLst>
              <p:tags r:id="rId37"/>
            </p:custDataLst>
          </p:nvPr>
        </p:nvSpPr>
        <p:spPr bwMode="gray">
          <a:xfrm>
            <a:off x="6978650" y="2273300"/>
            <a:ext cx="2286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00FB2553-3039-4D30-BF13-C25505388749}" type="datetime'''''''''''''''''''''''3''''''''''''0'''''''''''''''''''''">
              <a:rPr kumimoji="0" lang="en-GB" altLang="en-US" sz="1400" b="0" i="0" u="none" strike="noStrike" kern="1200" cap="none" spc="0" normalizeH="0" baseline="0" noProof="0" smtClean="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30</a:t>
            </a:fld>
            <a:endParaRPr kumimoji="0" lang="en-ZA" sz="1400" b="0" i="0" u="none" strike="noStrike" kern="1200" cap="none" spc="0" normalizeH="0" baseline="0" noProof="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sp>
        <p:nvSpPr>
          <p:cNvPr id="79" name="Text Placeholder 2">
            <a:extLst>
              <a:ext uri="{FF2B5EF4-FFF2-40B4-BE49-F238E27FC236}">
                <a16:creationId xmlns:a16="http://schemas.microsoft.com/office/drawing/2014/main" id="{339E44C6-59C5-313D-5D0C-6ADA2888E124}"/>
              </a:ext>
            </a:extLst>
          </p:cNvPr>
          <p:cNvSpPr>
            <a:spLocks noGrp="1"/>
          </p:cNvSpPr>
          <p:nvPr>
            <p:custDataLst>
              <p:tags r:id="rId38"/>
            </p:custDataLst>
          </p:nvPr>
        </p:nvSpPr>
        <p:spPr bwMode="gray">
          <a:xfrm>
            <a:off x="3373438" y="2209800"/>
            <a:ext cx="2286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16B73A4A-0FC5-4420-A3A8-EFA66DB3085F}" type="datetime'''''''''''''''''3''''''''''''''''''''''''1'''''''''''''">
              <a:rPr kumimoji="0" lang="en-GB" altLang="en-US" sz="1400" b="0" i="0" u="none" strike="noStrike" kern="1200" cap="none" spc="0" normalizeH="0" baseline="0" noProof="0" smtClean="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31</a:t>
            </a:fld>
            <a:endParaRPr kumimoji="0" lang="en-ZA" sz="1400" b="0" i="0" u="none" strike="noStrike" kern="1200" cap="none" spc="0" normalizeH="0" baseline="0" noProof="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sp>
        <p:nvSpPr>
          <p:cNvPr id="49" name="Text Placeholder 2">
            <a:extLst>
              <a:ext uri="{FF2B5EF4-FFF2-40B4-BE49-F238E27FC236}">
                <a16:creationId xmlns:a16="http://schemas.microsoft.com/office/drawing/2014/main" id="{962B83A3-ACA9-FA07-A589-373926681F3E}"/>
              </a:ext>
            </a:extLst>
          </p:cNvPr>
          <p:cNvSpPr>
            <a:spLocks noGrp="1"/>
          </p:cNvSpPr>
          <p:nvPr>
            <p:custDataLst>
              <p:tags r:id="rId39"/>
            </p:custDataLst>
          </p:nvPr>
        </p:nvSpPr>
        <p:spPr bwMode="gray">
          <a:xfrm>
            <a:off x="8782050" y="2401888"/>
            <a:ext cx="2286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A46A654A-FC7F-4D8D-BE30-D732961D4EFC}" type="datetime'''''''''''''''2''''''8'''''''">
              <a:rPr kumimoji="0" lang="en-GB" altLang="en-US" sz="1400" b="0" i="0" u="none" strike="noStrike" kern="1200" cap="none" spc="0" normalizeH="0" baseline="0" noProof="0" smtClean="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28</a:t>
            </a:fld>
            <a:endParaRPr kumimoji="0" lang="en-ZA" sz="1400" b="0" i="0" u="none" strike="noStrike" kern="1200" cap="none" spc="0" normalizeH="0" baseline="0" noProof="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sp>
        <p:nvSpPr>
          <p:cNvPr id="53" name="Text Placeholder 2">
            <a:extLst>
              <a:ext uri="{FF2B5EF4-FFF2-40B4-BE49-F238E27FC236}">
                <a16:creationId xmlns:a16="http://schemas.microsoft.com/office/drawing/2014/main" id="{7FBD36C7-6936-42AC-4706-C85761A4E3E7}"/>
              </a:ext>
            </a:extLst>
          </p:cNvPr>
          <p:cNvSpPr>
            <a:spLocks noGrp="1"/>
          </p:cNvSpPr>
          <p:nvPr>
            <p:custDataLst>
              <p:tags r:id="rId40"/>
            </p:custDataLst>
          </p:nvPr>
        </p:nvSpPr>
        <p:spPr bwMode="gray">
          <a:xfrm>
            <a:off x="9683750" y="2376488"/>
            <a:ext cx="2286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6BE4544A-0440-4DD6-A844-8B4D56387AB9}" type="datetime'''''''''''''2''''''9'''">
              <a:rPr kumimoji="0" lang="en-GB" altLang="en-US" sz="1400" b="0" i="0" u="none" strike="noStrike" kern="1200" cap="none" spc="0" normalizeH="0" baseline="0" noProof="0" smtClean="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29</a:t>
            </a:fld>
            <a:endParaRPr kumimoji="0" lang="en-ZA" sz="1400" b="0" i="0" u="none" strike="noStrike" kern="1200" cap="none" spc="0" normalizeH="0" baseline="0" noProof="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sp>
        <p:nvSpPr>
          <p:cNvPr id="54" name="Text Placeholder 2">
            <a:extLst>
              <a:ext uri="{FF2B5EF4-FFF2-40B4-BE49-F238E27FC236}">
                <a16:creationId xmlns:a16="http://schemas.microsoft.com/office/drawing/2014/main" id="{D9E77DEB-2640-2CFD-200F-36C49DB14F73}"/>
              </a:ext>
            </a:extLst>
          </p:cNvPr>
          <p:cNvSpPr>
            <a:spLocks noGrp="1"/>
          </p:cNvSpPr>
          <p:nvPr>
            <p:custDataLst>
              <p:tags r:id="rId41"/>
            </p:custDataLst>
          </p:nvPr>
        </p:nvSpPr>
        <p:spPr bwMode="gray">
          <a:xfrm>
            <a:off x="10585450" y="2530475"/>
            <a:ext cx="2286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EE9759ED-645F-4A91-9522-194A6829CB31}" type="datetime'''''26'''''''''''''''''''''">
              <a:rPr kumimoji="0" lang="en-GB" altLang="en-US" sz="1400" b="0" i="0" u="none" strike="noStrike" kern="1200" cap="none" spc="0" normalizeH="0" baseline="0" noProof="0" smtClean="0">
                <a:ln>
                  <a:noFill/>
                </a:ln>
                <a:solidFill>
                  <a:srgbClr val="1D3E88"/>
                </a:solidFill>
                <a:effectLst/>
                <a:uLnTx/>
                <a:uFillTx/>
                <a:latin typeface="Gill Sans MT" panose="020B0502020104020203"/>
                <a:ea typeface="+mn-ea"/>
                <a:cs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26</a:t>
            </a:fld>
            <a:endParaRPr kumimoji="0" lang="en-ZA" sz="1400" b="0" i="0" u="none" strike="noStrike" kern="1200" cap="none" spc="0" normalizeH="0" baseline="0" noProof="0">
              <a:ln>
                <a:noFill/>
              </a:ln>
              <a:solidFill>
                <a:srgbClr val="1D3E88"/>
              </a:solidFill>
              <a:effectLst/>
              <a:uLnTx/>
              <a:uFillTx/>
              <a:latin typeface="Gill Sans MT" panose="020B0502020104020203"/>
              <a:ea typeface="+mn-ea"/>
              <a:cs typeface="Arial" panose="020B0604020202020204" pitchFamily="34" charset="0"/>
              <a:sym typeface="Gill Sans MT" panose="020B0502020104020203" pitchFamily="34" charset="0"/>
            </a:endParaRPr>
          </a:p>
        </p:txBody>
      </p:sp>
      <p:sp>
        <p:nvSpPr>
          <p:cNvPr id="452" name="Text Placeholder 2">
            <a:extLst>
              <a:ext uri="{FF2B5EF4-FFF2-40B4-BE49-F238E27FC236}">
                <a16:creationId xmlns:a16="http://schemas.microsoft.com/office/drawing/2014/main" id="{FA2D8C62-E064-48AB-8510-C18BE9A0CBEA}"/>
              </a:ext>
            </a:extLst>
          </p:cNvPr>
          <p:cNvSpPr>
            <a:spLocks noGrp="1"/>
          </p:cNvSpPr>
          <p:nvPr>
            <p:custDataLst>
              <p:tags r:id="rId42"/>
            </p:custDataLst>
          </p:nvPr>
        </p:nvSpPr>
        <p:spPr bwMode="gray">
          <a:xfrm>
            <a:off x="11531600" y="4238625"/>
            <a:ext cx="1397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defRPr/>
            </a:pPr>
            <a:fld id="{6895A3A8-1DB2-4746-B027-DFE236EDD3B4}" type="datetime'''''''''''0'''''''''">
              <a:rPr lang="en-GB" altLang="en-US" smtClean="0">
                <a:latin typeface="+mn-lt"/>
                <a:cs typeface="+mn-cs"/>
                <a:sym typeface="Gill Sans MT" panose="020B0502020104020203" pitchFamily="34" charset="0"/>
              </a:rPr>
              <a:pPr marL="0" lvl="0" indent="0" algn="ctr">
                <a:spcBef>
                  <a:spcPct val="0"/>
                </a:spcBef>
                <a:spcAft>
                  <a:spcPct val="0"/>
                </a:spcAft>
                <a:buNone/>
                <a:defRPr/>
              </a:pPr>
              <a:t>0</a:t>
            </a:fld>
            <a:endParaRPr kumimoji="0" lang="en-ZA" b="0" i="0" strike="noStrike" kern="1200" cap="none" spc="0" normalizeH="0" baseline="0" noProof="0">
              <a:ln>
                <a:noFill/>
              </a:ln>
              <a:effectLst/>
              <a:uLnTx/>
              <a:uFillTx/>
              <a:latin typeface="+mn-lt"/>
              <a:cs typeface="+mn-cs"/>
              <a:sym typeface="Gill Sans MT" panose="020B0502020104020203" pitchFamily="34" charset="0"/>
            </a:endParaRPr>
          </a:p>
        </p:txBody>
      </p:sp>
      <p:sp>
        <p:nvSpPr>
          <p:cNvPr id="41" name="Text Placeholder 2">
            <a:extLst>
              <a:ext uri="{FF2B5EF4-FFF2-40B4-BE49-F238E27FC236}">
                <a16:creationId xmlns:a16="http://schemas.microsoft.com/office/drawing/2014/main" id="{98B6F569-85C7-4AC7-3083-17B8168E7BAC}"/>
              </a:ext>
            </a:extLst>
          </p:cNvPr>
          <p:cNvSpPr>
            <a:spLocks noGrp="1"/>
          </p:cNvSpPr>
          <p:nvPr>
            <p:custDataLst>
              <p:tags r:id="rId43"/>
            </p:custDataLst>
          </p:nvPr>
        </p:nvSpPr>
        <p:spPr bwMode="gray">
          <a:xfrm>
            <a:off x="7880350" y="3397250"/>
            <a:ext cx="2286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04907390-1F4A-48B9-BF30-92CC51C8FCA5}" type="datetime'''''''''''''''''1''''''''3'''''''''''''''''''''">
              <a:rPr kumimoji="0" lang="en-GB" altLang="en-US" sz="1400" b="0" i="0" u="none" strike="noStrike" kern="1200" cap="none" spc="0" normalizeH="0" baseline="0" noProof="0" smtClean="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13</a:t>
            </a:fld>
            <a:endParaRPr kumimoji="0" lang="en-ZA" sz="1400" b="0" i="0" u="none" strike="noStrike" kern="1200" cap="none" spc="0" normalizeH="0" baseline="0" noProof="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sp>
        <p:nvSpPr>
          <p:cNvPr id="13" name="Rectangle 12">
            <a:extLst>
              <a:ext uri="{FF2B5EF4-FFF2-40B4-BE49-F238E27FC236}">
                <a16:creationId xmlns:a16="http://schemas.microsoft.com/office/drawing/2014/main" id="{41259B45-1335-6EA0-86FB-316D43F22574}"/>
              </a:ext>
            </a:extLst>
          </p:cNvPr>
          <p:cNvSpPr/>
          <p:nvPr>
            <p:custDataLst>
              <p:tags r:id="rId44"/>
            </p:custDataLst>
          </p:nvPr>
        </p:nvSpPr>
        <p:spPr bwMode="auto">
          <a:xfrm>
            <a:off x="7412038" y="1474788"/>
            <a:ext cx="196850" cy="147638"/>
          </a:xfrm>
          <a:prstGeom prst="rect">
            <a:avLst/>
          </a:prstGeom>
          <a:solidFill>
            <a:schemeClr val="accent6"/>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3" name="Rectangle 82">
            <a:extLst>
              <a:ext uri="{FF2B5EF4-FFF2-40B4-BE49-F238E27FC236}">
                <a16:creationId xmlns:a16="http://schemas.microsoft.com/office/drawing/2014/main" id="{9BD65CF7-8B66-06C5-D09D-9FADE65C1B8F}"/>
              </a:ext>
            </a:extLst>
          </p:cNvPr>
          <p:cNvSpPr/>
          <p:nvPr>
            <p:custDataLst>
              <p:tags r:id="rId45"/>
            </p:custDataLst>
          </p:nvPr>
        </p:nvSpPr>
        <p:spPr bwMode="auto">
          <a:xfrm>
            <a:off x="8166100" y="1474788"/>
            <a:ext cx="196850" cy="147638"/>
          </a:xfrm>
          <a:prstGeom prst="rect">
            <a:avLst/>
          </a:prstGeom>
          <a:solidFill>
            <a:srgbClr val="9DB1CF"/>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2" name="Rectangle 81">
            <a:extLst>
              <a:ext uri="{FF2B5EF4-FFF2-40B4-BE49-F238E27FC236}">
                <a16:creationId xmlns:a16="http://schemas.microsoft.com/office/drawing/2014/main" id="{25A9CD0B-7799-DFD3-B82D-D8953CEDE43D}"/>
              </a:ext>
            </a:extLst>
          </p:cNvPr>
          <p:cNvSpPr/>
          <p:nvPr>
            <p:custDataLst>
              <p:tags r:id="rId46"/>
            </p:custDataLst>
          </p:nvPr>
        </p:nvSpPr>
        <p:spPr bwMode="auto">
          <a:xfrm>
            <a:off x="8920163" y="1474788"/>
            <a:ext cx="196850" cy="147638"/>
          </a:xfrm>
          <a:prstGeom prst="rect">
            <a:avLst/>
          </a:prstGeom>
          <a:solidFill>
            <a:schemeClr val="tx1"/>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1" name="Rectangle 80">
            <a:extLst>
              <a:ext uri="{FF2B5EF4-FFF2-40B4-BE49-F238E27FC236}">
                <a16:creationId xmlns:a16="http://schemas.microsoft.com/office/drawing/2014/main" id="{97189FD9-99ED-6E04-5E09-4F873A9AF6FF}"/>
              </a:ext>
            </a:extLst>
          </p:cNvPr>
          <p:cNvSpPr/>
          <p:nvPr>
            <p:custDataLst>
              <p:tags r:id="rId47"/>
            </p:custDataLst>
          </p:nvPr>
        </p:nvSpPr>
        <p:spPr bwMode="auto">
          <a:xfrm>
            <a:off x="9674225" y="1474788"/>
            <a:ext cx="196850" cy="147638"/>
          </a:xfrm>
          <a:prstGeom prst="rect">
            <a:avLst/>
          </a:prstGeom>
          <a:solidFill>
            <a:schemeClr val="accent2"/>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0" name="Rectangle 79">
            <a:extLst>
              <a:ext uri="{FF2B5EF4-FFF2-40B4-BE49-F238E27FC236}">
                <a16:creationId xmlns:a16="http://schemas.microsoft.com/office/drawing/2014/main" id="{AE753933-1BEE-EE8C-B98C-A863A395E666}"/>
              </a:ext>
            </a:extLst>
          </p:cNvPr>
          <p:cNvSpPr/>
          <p:nvPr>
            <p:custDataLst>
              <p:tags r:id="rId48"/>
            </p:custDataLst>
          </p:nvPr>
        </p:nvSpPr>
        <p:spPr bwMode="auto">
          <a:xfrm>
            <a:off x="10428288" y="1474788"/>
            <a:ext cx="196850" cy="147638"/>
          </a:xfrm>
          <a:prstGeom prst="rect">
            <a:avLst/>
          </a:prstGeom>
          <a:solidFill>
            <a:srgbClr val="C30C3E"/>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7" name="Rectangle 26">
            <a:extLst>
              <a:ext uri="{FF2B5EF4-FFF2-40B4-BE49-F238E27FC236}">
                <a16:creationId xmlns:a16="http://schemas.microsoft.com/office/drawing/2014/main" id="{F8301DEC-EF9B-C138-A24F-A707EB08C855}"/>
              </a:ext>
            </a:extLst>
          </p:cNvPr>
          <p:cNvSpPr/>
          <p:nvPr>
            <p:custDataLst>
              <p:tags r:id="rId49"/>
            </p:custDataLst>
          </p:nvPr>
        </p:nvSpPr>
        <p:spPr bwMode="auto">
          <a:xfrm>
            <a:off x="11182350" y="1474788"/>
            <a:ext cx="196850" cy="147638"/>
          </a:xfrm>
          <a:prstGeom prst="rect">
            <a:avLst/>
          </a:prstGeom>
          <a:solidFill>
            <a:srgbClr val="000000"/>
          </a:solidFill>
          <a:ln w="9525" cap="flat" cmpd="sng" algn="ctr">
            <a:solidFill>
              <a:schemeClr val="bg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Text Placeholder 2">
            <a:extLst>
              <a:ext uri="{FF2B5EF4-FFF2-40B4-BE49-F238E27FC236}">
                <a16:creationId xmlns:a16="http://schemas.microsoft.com/office/drawing/2014/main" id="{9FFC6F62-3837-3735-8A3D-4D203FB11D48}"/>
              </a:ext>
            </a:extLst>
          </p:cNvPr>
          <p:cNvSpPr>
            <a:spLocks noGrp="1"/>
          </p:cNvSpPr>
          <p:nvPr>
            <p:custDataLst>
              <p:tags r:id="rId50"/>
            </p:custDataLst>
          </p:nvPr>
        </p:nvSpPr>
        <p:spPr bwMode="auto">
          <a:xfrm>
            <a:off x="7659688" y="1482725"/>
            <a:ext cx="404813"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45EC4C86-FFD5-4DA2-8BA2-A01B4A997D36}" type="datetime'S''''''ta''''''ge'''' ''''''''''''''''''''''''''''1'''''''">
              <a:rPr kumimoji="0" lang="en-ZA" altLang="en-US" sz="1100" b="0" i="0" u="none" strike="noStrike" kern="1200" cap="none" spc="0" normalizeH="0" baseline="0" noProof="0" smtClean="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l"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Stage 1</a:t>
            </a:fld>
            <a:endParaRPr kumimoji="0" lang="en-ZA" sz="1100" b="0" i="0" u="none" strike="noStrike" kern="1200" cap="none" spc="0" normalizeH="0" baseline="0" noProof="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sp>
        <p:nvSpPr>
          <p:cNvPr id="88" name="Text Placeholder 2">
            <a:extLst>
              <a:ext uri="{FF2B5EF4-FFF2-40B4-BE49-F238E27FC236}">
                <a16:creationId xmlns:a16="http://schemas.microsoft.com/office/drawing/2014/main" id="{8E4ECFBA-0C67-A324-E3BC-F4C8A04B52AC}"/>
              </a:ext>
            </a:extLst>
          </p:cNvPr>
          <p:cNvSpPr>
            <a:spLocks noGrp="1"/>
          </p:cNvSpPr>
          <p:nvPr>
            <p:custDataLst>
              <p:tags r:id="rId51"/>
            </p:custDataLst>
          </p:nvPr>
        </p:nvSpPr>
        <p:spPr bwMode="auto">
          <a:xfrm>
            <a:off x="8413750" y="1482725"/>
            <a:ext cx="404813"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0F32FF98-B2F8-4108-903E-BC4AE4A31B5D}" type="datetime'''''St''''''''''''''''''''''''''''''a''g''''e'''''' ''''''''2'">
              <a:rPr kumimoji="0" lang="en-ZA" altLang="en-US" sz="1100" b="0" i="0" u="none" strike="noStrike" kern="1200" cap="none" spc="0" normalizeH="0" baseline="0" noProof="0" smtClean="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l"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Stage 2</a:t>
            </a:fld>
            <a:endParaRPr kumimoji="0" lang="en-ZA" sz="1100" b="0" i="0" u="none" strike="noStrike" kern="1200" cap="none" spc="0" normalizeH="0" baseline="0" noProof="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sp>
        <p:nvSpPr>
          <p:cNvPr id="89" name="Text Placeholder 2">
            <a:extLst>
              <a:ext uri="{FF2B5EF4-FFF2-40B4-BE49-F238E27FC236}">
                <a16:creationId xmlns:a16="http://schemas.microsoft.com/office/drawing/2014/main" id="{F0E004E5-C511-153A-7C74-5DCE7F302368}"/>
              </a:ext>
            </a:extLst>
          </p:cNvPr>
          <p:cNvSpPr>
            <a:spLocks noGrp="1"/>
          </p:cNvSpPr>
          <p:nvPr>
            <p:custDataLst>
              <p:tags r:id="rId52"/>
            </p:custDataLst>
          </p:nvPr>
        </p:nvSpPr>
        <p:spPr bwMode="auto">
          <a:xfrm>
            <a:off x="9167813" y="1482725"/>
            <a:ext cx="404813"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368F9C13-575C-4A44-9B74-E64770A244EE}" type="datetime'S''''''''''''''''''''tag''''''''''''''''e'''''' ''3'''">
              <a:rPr kumimoji="0" lang="en-ZA" altLang="en-US" sz="1100" b="0" i="0" u="none" strike="noStrike" kern="1200" cap="none" spc="0" normalizeH="0" baseline="0" noProof="0" smtClean="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l"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Stage 3</a:t>
            </a:fld>
            <a:endParaRPr kumimoji="0" lang="en-ZA" sz="1100" b="0" i="0" u="none" strike="noStrike" kern="1200" cap="none" spc="0" normalizeH="0" baseline="0" noProof="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sp>
        <p:nvSpPr>
          <p:cNvPr id="86" name="Text Placeholder 2">
            <a:extLst>
              <a:ext uri="{FF2B5EF4-FFF2-40B4-BE49-F238E27FC236}">
                <a16:creationId xmlns:a16="http://schemas.microsoft.com/office/drawing/2014/main" id="{B9BD5FA5-6941-2F20-80F3-0650A1E3136F}"/>
              </a:ext>
            </a:extLst>
          </p:cNvPr>
          <p:cNvSpPr>
            <a:spLocks noGrp="1"/>
          </p:cNvSpPr>
          <p:nvPr>
            <p:custDataLst>
              <p:tags r:id="rId53"/>
            </p:custDataLst>
          </p:nvPr>
        </p:nvSpPr>
        <p:spPr bwMode="auto">
          <a:xfrm>
            <a:off x="9921875" y="1482725"/>
            <a:ext cx="404813"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82F95DAA-C100-4AC0-93C2-3A7728EB7ECF}" type="datetime'''''''''''''''''''''''''S''''t''a''''''''g''e'''''''''' ''4'">
              <a:rPr kumimoji="0" lang="en-ZA" altLang="en-US" sz="1100" b="0" i="0" u="none" strike="noStrike" kern="1200" cap="none" spc="0" normalizeH="0" baseline="0" noProof="0" smtClean="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l"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Stage 4</a:t>
            </a:fld>
            <a:endParaRPr kumimoji="0" lang="en-ZA" sz="1100" b="0" i="0" u="none" strike="noStrike" kern="1200" cap="none" spc="0" normalizeH="0" baseline="0" noProof="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sp>
        <p:nvSpPr>
          <p:cNvPr id="85" name="Text Placeholder 2">
            <a:extLst>
              <a:ext uri="{FF2B5EF4-FFF2-40B4-BE49-F238E27FC236}">
                <a16:creationId xmlns:a16="http://schemas.microsoft.com/office/drawing/2014/main" id="{46FBB684-33FB-721B-DC45-825ECC7E322B}"/>
              </a:ext>
            </a:extLst>
          </p:cNvPr>
          <p:cNvSpPr>
            <a:spLocks noGrp="1"/>
          </p:cNvSpPr>
          <p:nvPr>
            <p:custDataLst>
              <p:tags r:id="rId54"/>
            </p:custDataLst>
          </p:nvPr>
        </p:nvSpPr>
        <p:spPr bwMode="auto">
          <a:xfrm>
            <a:off x="10675938" y="1482725"/>
            <a:ext cx="404813"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50771A7F-87BF-43F6-9B37-955C97E26C29}" type="datetime'''''''''''S''''''''''''t''a''''g''''''''e'''''''''' 5'''''''''">
              <a:rPr kumimoji="0" lang="en-ZA" altLang="en-US" sz="1100" b="0" i="0" u="none" strike="noStrike" kern="1200" cap="none" spc="0" normalizeH="0" baseline="0" noProof="0" smtClean="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l"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Stage 5</a:t>
            </a:fld>
            <a:endParaRPr kumimoji="0" lang="en-ZA" sz="1100" b="0" i="0" u="none" strike="noStrike" kern="1200" cap="none" spc="0" normalizeH="0" baseline="0" noProof="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sp>
        <p:nvSpPr>
          <p:cNvPr id="17" name="Text Placeholder 2">
            <a:extLst>
              <a:ext uri="{FF2B5EF4-FFF2-40B4-BE49-F238E27FC236}">
                <a16:creationId xmlns:a16="http://schemas.microsoft.com/office/drawing/2014/main" id="{93B67278-D0C1-6CA4-7576-32F24B0B306A}"/>
              </a:ext>
            </a:extLst>
          </p:cNvPr>
          <p:cNvSpPr>
            <a:spLocks noGrp="1"/>
          </p:cNvSpPr>
          <p:nvPr>
            <p:custDataLst>
              <p:tags r:id="rId55"/>
            </p:custDataLst>
          </p:nvPr>
        </p:nvSpPr>
        <p:spPr bwMode="auto">
          <a:xfrm>
            <a:off x="11430000" y="1482725"/>
            <a:ext cx="404813"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CD47F9CD-C5AE-4432-8525-70C452B37FCD}" type="datetime'S''t''''''''a''''''''''''''g''''''''''''''''e'''''' ''6'''''">
              <a:rPr kumimoji="0" lang="en-ZA" altLang="en-US" sz="1100" b="0" i="0" u="none" strike="noStrike" kern="1200" cap="none" spc="0" normalizeH="0" baseline="0" noProof="0" smtClean="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l"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Stage 6</a:t>
            </a:fld>
            <a:endParaRPr kumimoji="0" lang="en-ZA" sz="1100" b="0" i="0" u="none" strike="noStrike" kern="1200" cap="none" spc="0" normalizeH="0" baseline="0" noProof="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cxnSp>
        <p:nvCxnSpPr>
          <p:cNvPr id="43" name="Straight Connector 42">
            <a:extLst>
              <a:ext uri="{FF2B5EF4-FFF2-40B4-BE49-F238E27FC236}">
                <a16:creationId xmlns:a16="http://schemas.microsoft.com/office/drawing/2014/main" id="{11897E05-FEC2-7C7A-FEB6-798F93628E9C}"/>
              </a:ext>
            </a:extLst>
          </p:cNvPr>
          <p:cNvCxnSpPr>
            <a:cxnSpLocks/>
          </p:cNvCxnSpPr>
          <p:nvPr/>
        </p:nvCxnSpPr>
        <p:spPr>
          <a:xfrm>
            <a:off x="0" y="1315122"/>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4FA4B074-540D-50D3-2D20-326E5242B276}"/>
              </a:ext>
            </a:extLst>
          </p:cNvPr>
          <p:cNvSpPr txBox="1"/>
          <p:nvPr/>
        </p:nvSpPr>
        <p:spPr>
          <a:xfrm>
            <a:off x="0" y="1020118"/>
            <a:ext cx="8172450"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a:ln>
                  <a:noFill/>
                </a:ln>
                <a:solidFill>
                  <a:srgbClr val="003896"/>
                </a:solidFill>
                <a:effectLst/>
                <a:uLnTx/>
                <a:uFillTx/>
                <a:latin typeface="Gill Sans MT"/>
                <a:ea typeface="+mn-ea"/>
                <a:cs typeface="Arial"/>
              </a:rPr>
              <a:t>Overview of loadshedding intensity and frequency between  April 2023 and  March 2024</a:t>
            </a:r>
          </a:p>
        </p:txBody>
      </p:sp>
      <p:sp>
        <p:nvSpPr>
          <p:cNvPr id="46" name="TextBox 45">
            <a:extLst>
              <a:ext uri="{FF2B5EF4-FFF2-40B4-BE49-F238E27FC236}">
                <a16:creationId xmlns:a16="http://schemas.microsoft.com/office/drawing/2014/main" id="{2C73F52C-EA49-EC80-A61F-F8B157B57117}"/>
              </a:ext>
            </a:extLst>
          </p:cNvPr>
          <p:cNvSpPr txBox="1"/>
          <p:nvPr/>
        </p:nvSpPr>
        <p:spPr>
          <a:xfrm>
            <a:off x="0" y="1314819"/>
            <a:ext cx="669607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a:ln>
                  <a:noFill/>
                </a:ln>
                <a:solidFill>
                  <a:srgbClr val="83725B"/>
                </a:solidFill>
                <a:effectLst/>
                <a:uLnTx/>
                <a:uFillTx/>
                <a:latin typeface="Gill Sans MT" panose="020B0502020104020203" pitchFamily="34" charset="0"/>
                <a:ea typeface="+mn-ea"/>
                <a:cs typeface="Arial"/>
              </a:rPr>
              <a:t># of days at various stages¹</a:t>
            </a:r>
          </a:p>
        </p:txBody>
      </p:sp>
      <p:sp>
        <p:nvSpPr>
          <p:cNvPr id="118" name="TextBox 117">
            <a:extLst>
              <a:ext uri="{FF2B5EF4-FFF2-40B4-BE49-F238E27FC236}">
                <a16:creationId xmlns:a16="http://schemas.microsoft.com/office/drawing/2014/main" id="{B5CC1D03-6BE7-C38C-8733-503D262AB194}"/>
              </a:ext>
            </a:extLst>
          </p:cNvPr>
          <p:cNvSpPr txBox="1"/>
          <p:nvPr/>
        </p:nvSpPr>
        <p:spPr>
          <a:xfrm>
            <a:off x="0" y="6623915"/>
            <a:ext cx="121920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a:ln>
                  <a:noFill/>
                </a:ln>
                <a:solidFill>
                  <a:srgbClr val="83725B"/>
                </a:solidFill>
                <a:effectLst/>
                <a:uLnTx/>
                <a:uFillTx/>
                <a:latin typeface="Gill Sans MT" panose="020B0502020104020203" pitchFamily="34" charset="0"/>
                <a:ea typeface="+mn-ea"/>
                <a:cs typeface="Arial"/>
              </a:rPr>
              <a:t>Source: 2023/2024 Load Shedding and Curtailment events Notes: 1: Indicates maximum stage per day</a:t>
            </a:r>
          </a:p>
        </p:txBody>
      </p:sp>
      <p:cxnSp>
        <p:nvCxnSpPr>
          <p:cNvPr id="488" name="Straight Connector 487">
            <a:extLst>
              <a:ext uri="{FF2B5EF4-FFF2-40B4-BE49-F238E27FC236}">
                <a16:creationId xmlns:a16="http://schemas.microsoft.com/office/drawing/2014/main" id="{7C52379D-6BA4-88FF-2FA2-BCAD67D34227}"/>
              </a:ext>
            </a:extLst>
          </p:cNvPr>
          <p:cNvCxnSpPr>
            <a:cxnSpLocks/>
          </p:cNvCxnSpPr>
          <p:nvPr/>
        </p:nvCxnSpPr>
        <p:spPr>
          <a:xfrm flipH="1" flipV="1">
            <a:off x="4841955" y="1775168"/>
            <a:ext cx="12700" cy="2988734"/>
          </a:xfrm>
          <a:prstGeom prst="line">
            <a:avLst/>
          </a:prstGeom>
        </p:spPr>
        <p:style>
          <a:lnRef idx="1">
            <a:schemeClr val="accent1"/>
          </a:lnRef>
          <a:fillRef idx="0">
            <a:schemeClr val="accent1"/>
          </a:fillRef>
          <a:effectRef idx="0">
            <a:schemeClr val="accent1"/>
          </a:effectRef>
          <a:fontRef idx="minor">
            <a:schemeClr val="tx1"/>
          </a:fontRef>
        </p:style>
      </p:cxnSp>
      <p:sp>
        <p:nvSpPr>
          <p:cNvPr id="489" name="TextBox 488">
            <a:extLst>
              <a:ext uri="{FF2B5EF4-FFF2-40B4-BE49-F238E27FC236}">
                <a16:creationId xmlns:a16="http://schemas.microsoft.com/office/drawing/2014/main" id="{55C1A409-C7FD-BBF7-28D9-835E50CA8B17}"/>
              </a:ext>
            </a:extLst>
          </p:cNvPr>
          <p:cNvSpPr txBox="1"/>
          <p:nvPr/>
        </p:nvSpPr>
        <p:spPr>
          <a:xfrm>
            <a:off x="307975" y="1801861"/>
            <a:ext cx="442510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FFFFFF">
                  <a:lumMod val="50000"/>
                </a:srgbClr>
              </a:buClr>
              <a:buSzTx/>
              <a:buFontTx/>
              <a:buNone/>
              <a:tabLst/>
              <a:defRPr/>
            </a:pPr>
            <a:r>
              <a:rPr kumimoji="0" lang="en-GB" sz="1400" b="1" i="0" u="none" strike="noStrike" kern="1200" cap="none" spc="0" normalizeH="0" baseline="0" noProof="0">
                <a:ln>
                  <a:noFill/>
                </a:ln>
                <a:solidFill>
                  <a:srgbClr val="003896"/>
                </a:solidFill>
                <a:effectLst/>
                <a:uLnTx/>
                <a:uFillTx/>
                <a:latin typeface="Gill Sans MT" panose="020B0502020104020203"/>
                <a:ea typeface="+mn-ea"/>
                <a:cs typeface="+mn-cs"/>
              </a:rPr>
              <a:t>2023 Winter outlook period</a:t>
            </a:r>
          </a:p>
        </p:txBody>
      </p:sp>
      <p:cxnSp>
        <p:nvCxnSpPr>
          <p:cNvPr id="490" name="Straight Connector 489">
            <a:extLst>
              <a:ext uri="{FF2B5EF4-FFF2-40B4-BE49-F238E27FC236}">
                <a16:creationId xmlns:a16="http://schemas.microsoft.com/office/drawing/2014/main" id="{380819C3-05A5-9A57-81F9-1C70A1A32E4F}"/>
              </a:ext>
            </a:extLst>
          </p:cNvPr>
          <p:cNvCxnSpPr>
            <a:cxnSpLocks/>
          </p:cNvCxnSpPr>
          <p:nvPr/>
        </p:nvCxnSpPr>
        <p:spPr>
          <a:xfrm>
            <a:off x="484188" y="2112427"/>
            <a:ext cx="41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1" name="TextBox 490">
            <a:extLst>
              <a:ext uri="{FF2B5EF4-FFF2-40B4-BE49-F238E27FC236}">
                <a16:creationId xmlns:a16="http://schemas.microsoft.com/office/drawing/2014/main" id="{A2F7F8F7-BC41-DA95-A78F-67C854125091}"/>
              </a:ext>
            </a:extLst>
          </p:cNvPr>
          <p:cNvSpPr txBox="1"/>
          <p:nvPr/>
        </p:nvSpPr>
        <p:spPr>
          <a:xfrm>
            <a:off x="7087953" y="1801861"/>
            <a:ext cx="305323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FFFFFF">
                  <a:lumMod val="50000"/>
                </a:srgbClr>
              </a:buClr>
              <a:buSzTx/>
              <a:buFontTx/>
              <a:buNone/>
              <a:tabLst/>
              <a:defRPr/>
            </a:pPr>
            <a:r>
              <a:rPr kumimoji="0" lang="en-GB" sz="1400" b="1" i="0" u="none" strike="noStrike" kern="1200" cap="none" spc="0" normalizeH="0" baseline="0" noProof="0">
                <a:ln>
                  <a:noFill/>
                </a:ln>
                <a:solidFill>
                  <a:srgbClr val="003896"/>
                </a:solidFill>
                <a:effectLst/>
                <a:uLnTx/>
                <a:uFillTx/>
                <a:latin typeface="Gill Sans MT" panose="020B0502020104020203"/>
                <a:ea typeface="+mn-ea"/>
                <a:cs typeface="+mn-cs"/>
              </a:rPr>
              <a:t>2023/24 Summer outlook period</a:t>
            </a:r>
          </a:p>
        </p:txBody>
      </p:sp>
      <p:cxnSp>
        <p:nvCxnSpPr>
          <p:cNvPr id="493" name="Straight Connector 492">
            <a:extLst>
              <a:ext uri="{FF2B5EF4-FFF2-40B4-BE49-F238E27FC236}">
                <a16:creationId xmlns:a16="http://schemas.microsoft.com/office/drawing/2014/main" id="{C86B8E6A-C8D5-2C25-37F2-6AB22140DF3C}"/>
              </a:ext>
            </a:extLst>
          </p:cNvPr>
          <p:cNvCxnSpPr>
            <a:cxnSpLocks/>
          </p:cNvCxnSpPr>
          <p:nvPr/>
        </p:nvCxnSpPr>
        <p:spPr>
          <a:xfrm>
            <a:off x="5040313" y="2112427"/>
            <a:ext cx="66373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5135D043-9F16-DD44-4B44-83FC188F16D8}"/>
              </a:ext>
            </a:extLst>
          </p:cNvPr>
          <p:cNvSpPr txBox="1">
            <a:spLocks/>
          </p:cNvSpPr>
          <p:nvPr/>
        </p:nvSpPr>
        <p:spPr>
          <a:xfrm>
            <a:off x="11082735" y="6500915"/>
            <a:ext cx="970756" cy="436203"/>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6B1497D-D85C-49F0-B0C9-9C5FED4EAE9E}" type="slidenum">
              <a:rPr kumimoji="0" lang="en-ZA" sz="1000" b="0" i="0" u="none" strike="noStrike" kern="1200" cap="none" spc="0" normalizeH="0" baseline="0" noProof="0" smtClean="0">
                <a:ln>
                  <a:noFill/>
                </a:ln>
                <a:solidFill>
                  <a:srgbClr val="003896">
                    <a:tint val="75000"/>
                  </a:srgbClr>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ZA" sz="1000" b="0" i="0" u="none" strike="noStrike" kern="1200" cap="none" spc="0" normalizeH="0" baseline="0" noProof="0">
              <a:ln>
                <a:noFill/>
              </a:ln>
              <a:solidFill>
                <a:srgbClr val="003896">
                  <a:tint val="75000"/>
                </a:srgbClr>
              </a:solidFill>
              <a:effectLst/>
              <a:uLnTx/>
              <a:uFillTx/>
              <a:latin typeface="Gill Sans MT" panose="020B0502020104020203" pitchFamily="34" charset="0"/>
              <a:ea typeface="+mn-ea"/>
              <a:cs typeface="Arial" panose="020B0604020202020204" pitchFamily="34" charset="0"/>
            </a:endParaRPr>
          </a:p>
        </p:txBody>
      </p:sp>
      <p:sp>
        <p:nvSpPr>
          <p:cNvPr id="451" name="TextBox 450">
            <a:extLst>
              <a:ext uri="{FF2B5EF4-FFF2-40B4-BE49-F238E27FC236}">
                <a16:creationId xmlns:a16="http://schemas.microsoft.com/office/drawing/2014/main" id="{B15212EA-E164-2617-D06B-A4F500624A0D}"/>
              </a:ext>
            </a:extLst>
          </p:cNvPr>
          <p:cNvSpPr txBox="1"/>
          <p:nvPr/>
        </p:nvSpPr>
        <p:spPr>
          <a:xfrm>
            <a:off x="11265416" y="4511819"/>
            <a:ext cx="818705" cy="307777"/>
          </a:xfrm>
          <a:prstGeom prst="rect">
            <a:avLst/>
          </a:prstGeom>
          <a:noFill/>
        </p:spPr>
        <p:txBody>
          <a:bodyPr wrap="square" rtlCol="0">
            <a:spAutoFit/>
          </a:bodyPr>
          <a:lstStyle/>
          <a:p>
            <a:pPr>
              <a:buClr>
                <a:schemeClr val="bg1">
                  <a:lumMod val="50000"/>
                </a:schemeClr>
              </a:buClr>
            </a:pPr>
            <a:r>
              <a:rPr lang="en-GB" sz="1400" dirty="0"/>
              <a:t>Apr-24</a:t>
            </a:r>
          </a:p>
        </p:txBody>
      </p:sp>
    </p:spTree>
    <p:extLst>
      <p:ext uri="{BB962C8B-B14F-4D97-AF65-F5344CB8AC3E}">
        <p14:creationId xmlns:p14="http://schemas.microsoft.com/office/powerpoint/2010/main" val="3026418542"/>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txBox="1">
            <a:spLocks noChangeArrowheads="1"/>
          </p:cNvSpPr>
          <p:nvPr/>
        </p:nvSpPr>
        <p:spPr bwMode="auto">
          <a:xfrm>
            <a:off x="149471" y="200922"/>
            <a:ext cx="95844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en-US" sz="2400" dirty="0">
                <a:solidFill>
                  <a:schemeClr val="bg1"/>
                </a:solidFill>
                <a:latin typeface="Gill Sans MT" panose="020B0502020104020203" pitchFamily="34" charset="0"/>
              </a:rPr>
              <a:t>Winter 2024 loadshedding forecast to be within stage 2</a:t>
            </a:r>
          </a:p>
        </p:txBody>
      </p:sp>
      <p:graphicFrame>
        <p:nvGraphicFramePr>
          <p:cNvPr id="5" name="Table 6">
            <a:extLst>
              <a:ext uri="{FF2B5EF4-FFF2-40B4-BE49-F238E27FC236}">
                <a16:creationId xmlns:a16="http://schemas.microsoft.com/office/drawing/2014/main" id="{05012814-BC96-73B9-7A8A-0DEBDA195B08}"/>
              </a:ext>
            </a:extLst>
          </p:cNvPr>
          <p:cNvGraphicFramePr>
            <a:graphicFrameLocks noGrp="1"/>
          </p:cNvGraphicFramePr>
          <p:nvPr>
            <p:extLst>
              <p:ext uri="{D42A27DB-BD31-4B8C-83A1-F6EECF244321}">
                <p14:modId xmlns:p14="http://schemas.microsoft.com/office/powerpoint/2010/main" val="197847620"/>
              </p:ext>
            </p:extLst>
          </p:nvPr>
        </p:nvGraphicFramePr>
        <p:xfrm>
          <a:off x="149472" y="1288373"/>
          <a:ext cx="11869612" cy="4544575"/>
        </p:xfrm>
        <a:graphic>
          <a:graphicData uri="http://schemas.openxmlformats.org/drawingml/2006/table">
            <a:tbl>
              <a:tblPr firstRow="1" bandRow="1">
                <a:tableStyleId>{5C22544A-7EE6-4342-B048-85BDC9FD1C3A}</a:tableStyleId>
              </a:tblPr>
              <a:tblGrid>
                <a:gridCol w="1204253">
                  <a:extLst>
                    <a:ext uri="{9D8B030D-6E8A-4147-A177-3AD203B41FA5}">
                      <a16:colId xmlns:a16="http://schemas.microsoft.com/office/drawing/2014/main" val="492568497"/>
                    </a:ext>
                  </a:extLst>
                </a:gridCol>
                <a:gridCol w="1204253">
                  <a:extLst>
                    <a:ext uri="{9D8B030D-6E8A-4147-A177-3AD203B41FA5}">
                      <a16:colId xmlns:a16="http://schemas.microsoft.com/office/drawing/2014/main" val="1212229087"/>
                    </a:ext>
                  </a:extLst>
                </a:gridCol>
                <a:gridCol w="1576851">
                  <a:extLst>
                    <a:ext uri="{9D8B030D-6E8A-4147-A177-3AD203B41FA5}">
                      <a16:colId xmlns:a16="http://schemas.microsoft.com/office/drawing/2014/main" val="2431849137"/>
                    </a:ext>
                  </a:extLst>
                </a:gridCol>
                <a:gridCol w="1576851">
                  <a:extLst>
                    <a:ext uri="{9D8B030D-6E8A-4147-A177-3AD203B41FA5}">
                      <a16:colId xmlns:a16="http://schemas.microsoft.com/office/drawing/2014/main" val="1160611038"/>
                    </a:ext>
                  </a:extLst>
                </a:gridCol>
                <a:gridCol w="1576851">
                  <a:extLst>
                    <a:ext uri="{9D8B030D-6E8A-4147-A177-3AD203B41FA5}">
                      <a16:colId xmlns:a16="http://schemas.microsoft.com/office/drawing/2014/main" val="4022892453"/>
                    </a:ext>
                  </a:extLst>
                </a:gridCol>
                <a:gridCol w="1576851">
                  <a:extLst>
                    <a:ext uri="{9D8B030D-6E8A-4147-A177-3AD203B41FA5}">
                      <a16:colId xmlns:a16="http://schemas.microsoft.com/office/drawing/2014/main" val="1792856554"/>
                    </a:ext>
                  </a:extLst>
                </a:gridCol>
                <a:gridCol w="1576851">
                  <a:extLst>
                    <a:ext uri="{9D8B030D-6E8A-4147-A177-3AD203B41FA5}">
                      <a16:colId xmlns:a16="http://schemas.microsoft.com/office/drawing/2014/main" val="847208996"/>
                    </a:ext>
                  </a:extLst>
                </a:gridCol>
                <a:gridCol w="1576851">
                  <a:extLst>
                    <a:ext uri="{9D8B030D-6E8A-4147-A177-3AD203B41FA5}">
                      <a16:colId xmlns:a16="http://schemas.microsoft.com/office/drawing/2014/main" val="240063846"/>
                    </a:ext>
                  </a:extLst>
                </a:gridCol>
              </a:tblGrid>
              <a:tr h="376396">
                <a:tc gridSpan="8">
                  <a:txBody>
                    <a:bodyPr/>
                    <a:lstStyle/>
                    <a:p>
                      <a:pPr algn="ctr"/>
                      <a:r>
                        <a:rPr lang="en-US" sz="1500" b="1">
                          <a:latin typeface="Gill Sans MT" panose="020B0502020104020203" pitchFamily="34" charset="0"/>
                        </a:rPr>
                        <a:t>Winter 2024 – 1 April 2024 to 31 August 2024 </a:t>
                      </a:r>
                      <a:endParaRPr lang="en-ZA" sz="1500" b="1">
                        <a:latin typeface="Gill Sans MT" panose="020B0502020104020203" pitchFamily="34" charset="0"/>
                      </a:endParaRPr>
                    </a:p>
                  </a:txBody>
                  <a:tcPr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442095128"/>
                  </a:ext>
                </a:extLst>
              </a:tr>
              <a:tr h="37639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kern="1200" noProof="0">
                          <a:solidFill>
                            <a:schemeClr val="lt1"/>
                          </a:solidFill>
                          <a:latin typeface="Gill Sans MT" panose="020B0502020104020203" pitchFamily="34" charset="0"/>
                          <a:ea typeface="+mn-ea"/>
                          <a:cs typeface="+mn-cs"/>
                        </a:rPr>
                        <a:t>Scenarios</a:t>
                      </a:r>
                      <a:endParaRPr lang="en-ZA" sz="1500" b="1" kern="1200" noProof="0">
                        <a:solidFill>
                          <a:schemeClr val="lt1"/>
                        </a:solidFill>
                        <a:latin typeface="Gill Sans MT" panose="020B0502020104020203" pitchFamily="34" charset="0"/>
                        <a:ea typeface="+mn-ea"/>
                        <a:cs typeface="+mn-cs"/>
                      </a:endParaRPr>
                    </a:p>
                  </a:txBody>
                  <a:tcPr anchor="ctr">
                    <a:solidFill>
                      <a:schemeClr val="tx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800" b="1" kern="1200" noProof="0">
                        <a:solidFill>
                          <a:schemeClr val="lt1"/>
                        </a:solidFill>
                        <a:latin typeface="+mn-lt"/>
                        <a:ea typeface="+mn-ea"/>
                        <a:cs typeface="+mn-cs"/>
                      </a:endParaRPr>
                    </a:p>
                  </a:txBody>
                  <a:tcPr>
                    <a:solidFill>
                      <a:schemeClr val="tx1"/>
                    </a:solidFill>
                  </a:tcPr>
                </a:tc>
                <a:tc gridSpan="2">
                  <a:txBody>
                    <a:bodyPr/>
                    <a:lstStyle/>
                    <a:p>
                      <a:pPr algn="ctr"/>
                      <a:r>
                        <a:rPr lang="en-US" sz="1500" b="1" dirty="0">
                          <a:latin typeface="Gill Sans MT" panose="020B0502020104020203" pitchFamily="34" charset="0"/>
                        </a:rPr>
                        <a:t>Base Case:</a:t>
                      </a:r>
                    </a:p>
                    <a:p>
                      <a:pPr algn="ctr"/>
                      <a:r>
                        <a:rPr lang="en-US" sz="1500" b="1" u="sng" dirty="0">
                          <a:solidFill>
                            <a:schemeClr val="accent6"/>
                          </a:solidFill>
                          <a:latin typeface="Gill Sans MT" panose="020B0502020104020203" pitchFamily="34" charset="0"/>
                        </a:rPr>
                        <a:t>14 000 MW </a:t>
                      </a:r>
                      <a:r>
                        <a:rPr lang="en-US" sz="1500" b="1" dirty="0">
                          <a:latin typeface="Gill Sans MT" panose="020B0502020104020203" pitchFamily="34" charset="0"/>
                        </a:rPr>
                        <a:t>unplanned outages</a:t>
                      </a:r>
                      <a:endParaRPr lang="en-ZA" sz="1500" b="1" dirty="0">
                        <a:latin typeface="Gill Sans MT" panose="020B0502020104020203" pitchFamily="34" charset="0"/>
                      </a:endParaRPr>
                    </a:p>
                  </a:txBody>
                  <a:tcPr anchor="ctr">
                    <a:lnB w="12700" cap="flat" cmpd="sng" algn="ctr">
                      <a:noFill/>
                      <a:prstDash val="sysDash"/>
                      <a:round/>
                      <a:headEnd type="none" w="med" len="med"/>
                      <a:tailEnd type="none" w="med" len="med"/>
                    </a:lnB>
                    <a:solidFill>
                      <a:schemeClr val="tx1">
                        <a:lumMod val="20000"/>
                        <a:lumOff val="80000"/>
                      </a:schemeClr>
                    </a:solidFill>
                  </a:tcPr>
                </a:tc>
                <a:tc hMerge="1">
                  <a:txBody>
                    <a:bodyPr/>
                    <a:lstStyle/>
                    <a:p>
                      <a:endParaRPr lang="en-ZA"/>
                    </a:p>
                  </a:txBody>
                  <a:tcPr/>
                </a:tc>
                <a:tc gridSpan="2">
                  <a:txBody>
                    <a:bodyPr/>
                    <a:lstStyle/>
                    <a:p>
                      <a:pPr algn="ctr"/>
                      <a:r>
                        <a:rPr lang="en-US" sz="1500" b="1" dirty="0">
                          <a:latin typeface="Gill Sans MT" panose="020B0502020104020203" pitchFamily="34" charset="0"/>
                        </a:rPr>
                        <a:t>Base Case + 1500MW:</a:t>
                      </a:r>
                    </a:p>
                    <a:p>
                      <a:pPr algn="ctr"/>
                      <a:r>
                        <a:rPr lang="en-US" sz="1500" b="1" dirty="0">
                          <a:latin typeface="Gill Sans MT" panose="020B0502020104020203" pitchFamily="34" charset="0"/>
                        </a:rPr>
                        <a:t>15 500 MW unplanned outages</a:t>
                      </a:r>
                      <a:endParaRPr lang="en-ZA" sz="1500" b="1" dirty="0">
                        <a:latin typeface="Gill Sans MT" panose="020B0502020104020203" pitchFamily="34" charset="0"/>
                      </a:endParaRPr>
                    </a:p>
                  </a:txBody>
                  <a:tcPr anchor="ctr">
                    <a:lnB w="12700" cap="flat" cmpd="sng" algn="ctr">
                      <a:noFill/>
                      <a:prstDash val="sysDash"/>
                      <a:round/>
                      <a:headEnd type="none" w="med" len="med"/>
                      <a:tailEnd type="none" w="med" len="med"/>
                    </a:lnB>
                    <a:solidFill>
                      <a:schemeClr val="tx1">
                        <a:lumMod val="40000"/>
                        <a:lumOff val="60000"/>
                      </a:schemeClr>
                    </a:solidFill>
                  </a:tcPr>
                </a:tc>
                <a:tc hMerge="1">
                  <a:txBody>
                    <a:bodyPr/>
                    <a:lstStyle/>
                    <a:p>
                      <a:endParaRPr lang="en-ZA"/>
                    </a:p>
                  </a:txBody>
                  <a:tcPr/>
                </a:tc>
                <a:tc gridSpan="2">
                  <a:txBody>
                    <a:bodyPr/>
                    <a:lstStyle/>
                    <a:p>
                      <a:pPr marL="0" algn="ctr" defTabSz="914400" rtl="0" eaLnBrk="1" latinLnBrk="0" hangingPunct="1"/>
                      <a:r>
                        <a:rPr lang="en-US" sz="1500" b="1" kern="1200" dirty="0">
                          <a:solidFill>
                            <a:schemeClr val="dk1"/>
                          </a:solidFill>
                          <a:latin typeface="Gill Sans MT" panose="020B0502020104020203" pitchFamily="34" charset="0"/>
                          <a:ea typeface="+mn-ea"/>
                          <a:cs typeface="+mn-cs"/>
                        </a:rPr>
                        <a:t>Base Case + 3000MW:</a:t>
                      </a:r>
                    </a:p>
                    <a:p>
                      <a:pPr marL="0" algn="ctr" defTabSz="914400" rtl="0" eaLnBrk="1" latinLnBrk="0" hangingPunct="1"/>
                      <a:r>
                        <a:rPr lang="en-US" sz="1500" b="1" kern="1200" dirty="0">
                          <a:solidFill>
                            <a:schemeClr val="dk1"/>
                          </a:solidFill>
                          <a:latin typeface="Gill Sans MT" panose="020B0502020104020203" pitchFamily="34" charset="0"/>
                          <a:ea typeface="+mn-ea"/>
                          <a:cs typeface="+mn-cs"/>
                        </a:rPr>
                        <a:t>17 000 MW </a:t>
                      </a:r>
                      <a:r>
                        <a:rPr lang="en-US" sz="1500" b="1" dirty="0">
                          <a:latin typeface="Gill Sans MT" panose="020B0502020104020203" pitchFamily="34" charset="0"/>
                        </a:rPr>
                        <a:t>unplanned outages</a:t>
                      </a:r>
                      <a:endParaRPr lang="en-ZA" sz="1500" b="1" kern="1200" dirty="0">
                        <a:solidFill>
                          <a:schemeClr val="dk1"/>
                        </a:solidFill>
                        <a:latin typeface="Gill Sans MT" panose="020B0502020104020203" pitchFamily="34" charset="0"/>
                        <a:ea typeface="+mn-ea"/>
                        <a:cs typeface="+mn-cs"/>
                      </a:endParaRPr>
                    </a:p>
                  </a:txBody>
                  <a:tcPr anchor="ctr">
                    <a:lnB w="12700" cap="flat" cmpd="sng" algn="ctr">
                      <a:noFill/>
                      <a:prstDash val="sysDash"/>
                      <a:round/>
                      <a:headEnd type="none" w="med" len="med"/>
                      <a:tailEnd type="none" w="med" len="med"/>
                    </a:lnB>
                    <a:solidFill>
                      <a:schemeClr val="tx1">
                        <a:lumMod val="60000"/>
                        <a:lumOff val="40000"/>
                      </a:schemeClr>
                    </a:solidFill>
                  </a:tcPr>
                </a:tc>
                <a:tc hMerge="1">
                  <a:txBody>
                    <a:bodyPr/>
                    <a:lstStyle/>
                    <a:p>
                      <a:endParaRPr lang="en-ZA"/>
                    </a:p>
                  </a:txBody>
                  <a:tcPr/>
                </a:tc>
                <a:extLst>
                  <a:ext uri="{0D108BD9-81ED-4DB2-BD59-A6C34878D82A}">
                    <a16:rowId xmlns:a16="http://schemas.microsoft.com/office/drawing/2014/main" val="3350564153"/>
                  </a:ext>
                </a:extLst>
              </a:tr>
              <a:tr h="59243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kern="1200" noProof="0">
                          <a:solidFill>
                            <a:schemeClr val="lt1"/>
                          </a:solidFill>
                          <a:latin typeface="Gill Sans MT" panose="020B0502020104020203" pitchFamily="34" charset="0"/>
                          <a:ea typeface="+mn-ea"/>
                          <a:cs typeface="+mn-cs"/>
                        </a:rPr>
                        <a:t>Number of LS days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kern="1200" noProof="0">
                          <a:solidFill>
                            <a:schemeClr val="lt1"/>
                          </a:solidFill>
                          <a:latin typeface="Gill Sans MT" panose="020B0502020104020203" pitchFamily="34" charset="0"/>
                          <a:ea typeface="+mn-ea"/>
                          <a:cs typeface="+mn-cs"/>
                        </a:rPr>
                        <a:t>Diesel costs</a:t>
                      </a:r>
                      <a:endParaRPr lang="en-ZA" sz="1500" b="1" kern="1200" noProof="0">
                        <a:solidFill>
                          <a:schemeClr val="lt1"/>
                        </a:solidFill>
                        <a:latin typeface="Gill Sans MT" panose="020B0502020104020203" pitchFamily="34" charset="0"/>
                        <a:ea typeface="+mn-ea"/>
                        <a:cs typeface="+mn-cs"/>
                      </a:endParaRPr>
                    </a:p>
                  </a:txBody>
                  <a:tcPr anchor="ctr">
                    <a:lnR w="12700" cap="flat" cmpd="sng" algn="ctr">
                      <a:noFill/>
                      <a:prstDash val="sysDash"/>
                      <a:round/>
                      <a:headEnd type="none" w="med" len="med"/>
                      <a:tailEnd type="none" w="med" len="med"/>
                    </a:lnR>
                    <a:solidFill>
                      <a:schemeClr val="tx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800" b="1" kern="1200" noProof="0">
                        <a:solidFill>
                          <a:schemeClr val="lt1"/>
                        </a:solidFill>
                        <a:latin typeface="+mn-lt"/>
                        <a:ea typeface="+mn-ea"/>
                        <a:cs typeface="+mn-cs"/>
                      </a:endParaRPr>
                    </a:p>
                  </a:txBody>
                  <a:tcPr>
                    <a:solidFill>
                      <a:schemeClr val="tx1"/>
                    </a:solidFill>
                  </a:tcPr>
                </a:tc>
                <a:tc gridSpan="2">
                  <a:txBody>
                    <a:bodyPr/>
                    <a:lstStyle/>
                    <a:p>
                      <a:pPr algn="ctr"/>
                      <a:r>
                        <a:rPr lang="en-US" sz="1500" b="0" dirty="0">
                          <a:latin typeface="Gill Sans MT" panose="020B0502020104020203" pitchFamily="34" charset="0"/>
                        </a:rPr>
                        <a:t>5 Days</a:t>
                      </a:r>
                    </a:p>
                    <a:p>
                      <a:pPr algn="ctr"/>
                      <a:r>
                        <a:rPr lang="en-US" sz="1500" b="0" dirty="0">
                          <a:latin typeface="Gill Sans MT" panose="020B0502020104020203" pitchFamily="34" charset="0"/>
                        </a:rPr>
                        <a:t>R 3.3bn</a:t>
                      </a:r>
                      <a:endParaRPr lang="en-ZA" sz="1500" b="0" dirty="0">
                        <a:latin typeface="Gill Sans MT" panose="020B0502020104020203" pitchFamily="34" charset="0"/>
                      </a:endParaRPr>
                    </a:p>
                  </a:txBody>
                  <a:tcPr anchor="ctr">
                    <a:lnL w="1270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ZA"/>
                    </a:p>
                  </a:txBody>
                  <a:tcPr/>
                </a:tc>
                <a:tc gridSpan="2">
                  <a:txBody>
                    <a:bodyPr/>
                    <a:lstStyle/>
                    <a:p>
                      <a:pPr algn="ctr"/>
                      <a:r>
                        <a:rPr lang="en-US" sz="1500" b="0" strike="sngStrike" dirty="0">
                          <a:solidFill>
                            <a:srgbClr val="FF0000"/>
                          </a:solidFill>
                          <a:latin typeface="Gill Sans MT" panose="020B0502020104020203" pitchFamily="34" charset="0"/>
                        </a:rPr>
                        <a:t>65</a:t>
                      </a:r>
                      <a:r>
                        <a:rPr lang="en-US" sz="1500" b="0" strike="sngStrike" dirty="0">
                          <a:latin typeface="Gill Sans MT" panose="020B0502020104020203" pitchFamily="34" charset="0"/>
                        </a:rPr>
                        <a:t> </a:t>
                      </a:r>
                      <a:r>
                        <a:rPr lang="en-US" sz="1500" b="0" dirty="0">
                          <a:latin typeface="Gill Sans MT" panose="020B0502020104020203" pitchFamily="34" charset="0"/>
                        </a:rPr>
                        <a:t>50 Days</a:t>
                      </a:r>
                    </a:p>
                    <a:p>
                      <a:pPr algn="ctr"/>
                      <a:r>
                        <a:rPr lang="en-US" sz="1500" b="0" dirty="0">
                          <a:latin typeface="Gill Sans MT" panose="020B0502020104020203" pitchFamily="34" charset="0"/>
                        </a:rPr>
                        <a:t>R 8.8bn</a:t>
                      </a:r>
                      <a:endParaRPr lang="en-ZA" sz="1500" b="0" dirty="0">
                        <a:latin typeface="Gill Sans MT" panose="020B0502020104020203" pitchFamily="34" charset="0"/>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ZA"/>
                    </a:p>
                  </a:txBody>
                  <a:tcPr/>
                </a:tc>
                <a:tc gridSpan="2">
                  <a:txBody>
                    <a:bodyPr/>
                    <a:lstStyle/>
                    <a:p>
                      <a:pPr algn="ctr"/>
                      <a:r>
                        <a:rPr lang="en-US" sz="1500" b="0" strike="sngStrike">
                          <a:solidFill>
                            <a:srgbClr val="FF0000"/>
                          </a:solidFill>
                          <a:latin typeface="Gill Sans MT" panose="020B0502020104020203" pitchFamily="34" charset="0"/>
                        </a:rPr>
                        <a:t>128</a:t>
                      </a:r>
                      <a:r>
                        <a:rPr lang="en-US" sz="1500" b="0">
                          <a:latin typeface="Gill Sans MT" panose="020B0502020104020203" pitchFamily="34" charset="0"/>
                        </a:rPr>
                        <a:t> 103 </a:t>
                      </a:r>
                      <a:r>
                        <a:rPr lang="en-US" sz="1500" b="0" dirty="0">
                          <a:latin typeface="Gill Sans MT" panose="020B0502020104020203" pitchFamily="34" charset="0"/>
                        </a:rPr>
                        <a:t>Days</a:t>
                      </a:r>
                    </a:p>
                    <a:p>
                      <a:pPr algn="ctr"/>
                      <a:r>
                        <a:rPr lang="en-ZA" sz="1500" b="0" dirty="0">
                          <a:latin typeface="Gill Sans MT" panose="020B0502020104020203" pitchFamily="34" charset="0"/>
                        </a:rPr>
                        <a:t>R 16.0bn</a:t>
                      </a:r>
                    </a:p>
                  </a:txBody>
                  <a:tcPr anchor="ctr">
                    <a:lnL w="12700" cap="flat" cmpd="sng" algn="ctr">
                      <a:solidFill>
                        <a:schemeClr val="tx1"/>
                      </a:solid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ZA"/>
                    </a:p>
                  </a:txBody>
                  <a:tcPr/>
                </a:tc>
                <a:extLst>
                  <a:ext uri="{0D108BD9-81ED-4DB2-BD59-A6C34878D82A}">
                    <a16:rowId xmlns:a16="http://schemas.microsoft.com/office/drawing/2014/main" val="1566626233"/>
                  </a:ext>
                </a:extLst>
              </a:tr>
              <a:tr h="649668">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kern="1200" noProof="0">
                          <a:solidFill>
                            <a:schemeClr val="lt1"/>
                          </a:solidFill>
                          <a:latin typeface="Gill Sans MT" panose="020B0502020104020203" pitchFamily="34" charset="0"/>
                          <a:ea typeface="+mn-ea"/>
                          <a:cs typeface="+mn-cs"/>
                        </a:rPr>
                        <a:t>Highest stage of LS</a:t>
                      </a:r>
                      <a:endParaRPr lang="en-ZA" sz="1500" b="1" kern="1200" noProof="0">
                        <a:solidFill>
                          <a:schemeClr val="lt1"/>
                        </a:solidFill>
                        <a:latin typeface="Gill Sans MT" panose="020B0502020104020203" pitchFamily="34" charset="0"/>
                        <a:ea typeface="+mn-ea"/>
                        <a:cs typeface="+mn-cs"/>
                      </a:endParaRPr>
                    </a:p>
                  </a:txBody>
                  <a:tcPr anchor="ctr">
                    <a:lnR w="12700" cap="flat" cmpd="sng" algn="ctr">
                      <a:noFill/>
                      <a:prstDash val="sysDash"/>
                      <a:round/>
                      <a:headEnd type="none" w="med" len="med"/>
                      <a:tailEnd type="none" w="med" len="med"/>
                    </a:lnR>
                    <a:solidFill>
                      <a:schemeClr val="tx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800" b="1" kern="1200" noProof="0">
                        <a:solidFill>
                          <a:schemeClr val="lt1"/>
                        </a:solidFill>
                        <a:latin typeface="+mn-lt"/>
                        <a:ea typeface="+mn-ea"/>
                        <a:cs typeface="+mn-cs"/>
                      </a:endParaRPr>
                    </a:p>
                  </a:txBody>
                  <a:tcPr>
                    <a:solidFill>
                      <a:schemeClr val="tx1"/>
                    </a:solidFill>
                  </a:tcPr>
                </a:tc>
                <a:tc gridSpan="2">
                  <a:txBody>
                    <a:bodyPr/>
                    <a:lstStyle/>
                    <a:p>
                      <a:pPr algn="ctr"/>
                      <a:r>
                        <a:rPr lang="en-US" sz="1500" b="0">
                          <a:latin typeface="Gill Sans MT" panose="020B0502020104020203" pitchFamily="34" charset="0"/>
                        </a:rPr>
                        <a:t>Stage 1</a:t>
                      </a:r>
                      <a:endParaRPr lang="en-ZA" sz="1500" b="0">
                        <a:latin typeface="Gill Sans MT" panose="020B0502020104020203" pitchFamily="34" charset="0"/>
                      </a:endParaRPr>
                    </a:p>
                  </a:txBody>
                  <a:tcPr anchor="ctr">
                    <a:lnL w="1270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ZA"/>
                    </a:p>
                  </a:txBody>
                  <a:tcPr/>
                </a:tc>
                <a:tc gridSpan="2">
                  <a:txBody>
                    <a:bodyPr/>
                    <a:lstStyle/>
                    <a:p>
                      <a:pPr algn="ctr"/>
                      <a:r>
                        <a:rPr lang="en-US" sz="1500" b="0">
                          <a:latin typeface="Gill Sans MT" panose="020B0502020104020203" pitchFamily="34" charset="0"/>
                        </a:rPr>
                        <a:t>Stage 2</a:t>
                      </a:r>
                      <a:endParaRPr lang="en-ZA" sz="1500" b="0">
                        <a:latin typeface="Gill Sans MT" panose="020B0502020104020203" pitchFamily="34" charset="0"/>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ZA"/>
                    </a:p>
                  </a:txBody>
                  <a:tcPr/>
                </a:tc>
                <a:tc gridSpan="2">
                  <a:txBody>
                    <a:bodyPr/>
                    <a:lstStyle/>
                    <a:p>
                      <a:pPr algn="ctr"/>
                      <a:r>
                        <a:rPr lang="en-US" sz="1500" b="0">
                          <a:latin typeface="Gill Sans MT" panose="020B0502020104020203" pitchFamily="34" charset="0"/>
                        </a:rPr>
                        <a:t>Stage 5</a:t>
                      </a:r>
                      <a:endParaRPr lang="en-ZA" sz="1500" b="0">
                        <a:latin typeface="Gill Sans MT" panose="020B0502020104020203" pitchFamily="34" charset="0"/>
                      </a:endParaRPr>
                    </a:p>
                  </a:txBody>
                  <a:tcPr anchor="ctr">
                    <a:lnL w="12700" cap="flat" cmpd="sng" algn="ctr">
                      <a:solidFill>
                        <a:schemeClr val="tx1"/>
                      </a:solid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ZA"/>
                    </a:p>
                  </a:txBody>
                  <a:tcPr/>
                </a:tc>
                <a:extLst>
                  <a:ext uri="{0D108BD9-81ED-4DB2-BD59-A6C34878D82A}">
                    <a16:rowId xmlns:a16="http://schemas.microsoft.com/office/drawing/2014/main" val="4261665015"/>
                  </a:ext>
                </a:extLst>
              </a:tr>
              <a:tr h="7742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kern="1200" noProof="0">
                          <a:solidFill>
                            <a:schemeClr val="lt1"/>
                          </a:solidFill>
                          <a:latin typeface="Gill Sans MT" panose="020B0502020104020203" pitchFamily="34" charset="0"/>
                          <a:ea typeface="+mn-ea"/>
                          <a:cs typeface="+mn-cs"/>
                        </a:rPr>
                        <a:t>Month</a:t>
                      </a:r>
                      <a:endParaRPr lang="en-ZA" sz="1500" b="1" kern="1200" noProof="0">
                        <a:solidFill>
                          <a:schemeClr val="lt1"/>
                        </a:solidFill>
                        <a:latin typeface="Gill Sans MT" panose="020B0502020104020203" pitchFamily="34" charset="0"/>
                        <a:ea typeface="+mn-ea"/>
                        <a:cs typeface="+mn-cs"/>
                      </a:endParaRPr>
                    </a:p>
                  </a:txBody>
                  <a:tcPr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kern="1200" noProof="0">
                          <a:solidFill>
                            <a:schemeClr val="lt1"/>
                          </a:solidFill>
                          <a:latin typeface="Gill Sans MT" panose="020B0502020104020203" pitchFamily="34" charset="0"/>
                          <a:ea typeface="+mn-ea"/>
                          <a:cs typeface="+mn-cs"/>
                        </a:rPr>
                        <a:t>Peak Residual Forecast</a:t>
                      </a:r>
                      <a:endParaRPr lang="en-ZA" sz="1500" b="1" kern="1200" noProof="0">
                        <a:solidFill>
                          <a:schemeClr val="lt1"/>
                        </a:solidFill>
                        <a:latin typeface="Gill Sans MT" panose="020B0502020104020203" pitchFamily="34" charset="0"/>
                        <a:ea typeface="+mn-ea"/>
                        <a:cs typeface="+mn-cs"/>
                      </a:endParaRPr>
                    </a:p>
                  </a:txBody>
                  <a:tcPr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kern="1200">
                          <a:solidFill>
                            <a:schemeClr val="lt1"/>
                          </a:solidFill>
                          <a:latin typeface="Gill Sans MT" panose="020B0502020104020203" pitchFamily="34" charset="0"/>
                          <a:ea typeface="+mn-ea"/>
                          <a:cs typeface="+mn-cs"/>
                        </a:rPr>
                        <a:t>Load reduction days</a:t>
                      </a:r>
                      <a:endParaRPr lang="en-ZA" sz="1500" b="1" kern="1200">
                        <a:solidFill>
                          <a:schemeClr val="lt1"/>
                        </a:solidFill>
                        <a:latin typeface="Gill Sans MT" panose="020B0502020104020203" pitchFamily="34" charset="0"/>
                        <a:ea typeface="+mn-ea"/>
                        <a:cs typeface="+mn-cs"/>
                      </a:endParaRPr>
                    </a:p>
                  </a:txBody>
                  <a:tcPr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kern="1200">
                          <a:solidFill>
                            <a:schemeClr val="lt1"/>
                          </a:solidFill>
                          <a:latin typeface="Gill Sans MT" panose="020B0502020104020203" pitchFamily="34" charset="0"/>
                          <a:ea typeface="+mn-ea"/>
                          <a:cs typeface="+mn-cs"/>
                        </a:rPr>
                        <a:t>Max load reduction stage</a:t>
                      </a:r>
                      <a:endParaRPr lang="en-ZA" sz="1500" b="1" kern="1200">
                        <a:solidFill>
                          <a:schemeClr val="lt1"/>
                        </a:solidFill>
                        <a:latin typeface="Gill Sans MT" panose="020B0502020104020203" pitchFamily="34" charset="0"/>
                        <a:ea typeface="+mn-ea"/>
                        <a:cs typeface="+mn-cs"/>
                      </a:endParaRPr>
                    </a:p>
                  </a:txBody>
                  <a:tcPr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kern="1200">
                          <a:solidFill>
                            <a:schemeClr val="lt1"/>
                          </a:solidFill>
                          <a:latin typeface="Gill Sans MT" panose="020B0502020104020203" pitchFamily="34" charset="0"/>
                          <a:ea typeface="+mn-ea"/>
                          <a:cs typeface="+mn-cs"/>
                        </a:rPr>
                        <a:t>Load reduction days</a:t>
                      </a:r>
                      <a:endParaRPr lang="en-ZA" sz="1500" b="1" kern="1200">
                        <a:solidFill>
                          <a:schemeClr val="lt1"/>
                        </a:solidFill>
                        <a:latin typeface="Gill Sans MT" panose="020B0502020104020203" pitchFamily="34" charset="0"/>
                        <a:ea typeface="+mn-ea"/>
                        <a:cs typeface="+mn-cs"/>
                      </a:endParaRPr>
                    </a:p>
                  </a:txBody>
                  <a:tcPr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kern="1200">
                          <a:solidFill>
                            <a:schemeClr val="lt1"/>
                          </a:solidFill>
                          <a:latin typeface="Gill Sans MT" panose="020B0502020104020203" pitchFamily="34" charset="0"/>
                          <a:ea typeface="+mn-ea"/>
                          <a:cs typeface="+mn-cs"/>
                        </a:rPr>
                        <a:t>Max load reduction stage</a:t>
                      </a:r>
                      <a:endParaRPr lang="en-ZA" sz="1500" b="1" kern="1200">
                        <a:solidFill>
                          <a:schemeClr val="lt1"/>
                        </a:solidFill>
                        <a:latin typeface="Gill Sans MT" panose="020B0502020104020203" pitchFamily="34" charset="0"/>
                        <a:ea typeface="+mn-ea"/>
                        <a:cs typeface="+mn-cs"/>
                      </a:endParaRPr>
                    </a:p>
                  </a:txBody>
                  <a:tcPr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kern="1200">
                          <a:solidFill>
                            <a:schemeClr val="lt1"/>
                          </a:solidFill>
                          <a:latin typeface="Gill Sans MT" panose="020B0502020104020203" pitchFamily="34" charset="0"/>
                          <a:ea typeface="+mn-ea"/>
                          <a:cs typeface="+mn-cs"/>
                        </a:rPr>
                        <a:t>Load reduction days</a:t>
                      </a:r>
                      <a:endParaRPr lang="en-ZA" sz="1500" b="1" kern="1200">
                        <a:solidFill>
                          <a:schemeClr val="lt1"/>
                        </a:solidFill>
                        <a:latin typeface="Gill Sans MT" panose="020B0502020104020203" pitchFamily="34" charset="0"/>
                        <a:ea typeface="+mn-ea"/>
                        <a:cs typeface="+mn-cs"/>
                      </a:endParaRPr>
                    </a:p>
                  </a:txBody>
                  <a:tcPr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kern="1200">
                          <a:solidFill>
                            <a:schemeClr val="lt1"/>
                          </a:solidFill>
                          <a:latin typeface="Gill Sans MT" panose="020B0502020104020203" pitchFamily="34" charset="0"/>
                          <a:ea typeface="+mn-ea"/>
                          <a:cs typeface="+mn-cs"/>
                        </a:rPr>
                        <a:t>Max load reduction stage</a:t>
                      </a:r>
                      <a:endParaRPr lang="en-ZA" sz="1500" b="1" kern="1200">
                        <a:solidFill>
                          <a:schemeClr val="lt1"/>
                        </a:solidFill>
                        <a:latin typeface="Gill Sans MT" panose="020B0502020104020203" pitchFamily="34" charset="0"/>
                        <a:ea typeface="+mn-ea"/>
                        <a:cs typeface="+mn-cs"/>
                      </a:endParaRPr>
                    </a:p>
                  </a:txBody>
                  <a:tcPr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solidFill>
                      <a:schemeClr val="tx1"/>
                    </a:solidFill>
                  </a:tcPr>
                </a:tc>
                <a:extLst>
                  <a:ext uri="{0D108BD9-81ED-4DB2-BD59-A6C34878D82A}">
                    <a16:rowId xmlns:a16="http://schemas.microsoft.com/office/drawing/2014/main" val="2584771954"/>
                  </a:ext>
                </a:extLst>
              </a:tr>
              <a:tr h="2378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kern="1200" noProof="0" dirty="0">
                          <a:solidFill>
                            <a:schemeClr val="lt1"/>
                          </a:solidFill>
                          <a:latin typeface="Gill Sans MT" panose="020B0502020104020203" pitchFamily="34" charset="0"/>
                          <a:ea typeface="+mn-ea"/>
                          <a:cs typeface="+mn-cs"/>
                        </a:rPr>
                        <a:t>April</a:t>
                      </a:r>
                      <a:endParaRPr lang="en-ZA" sz="1500" b="1" kern="1200" noProof="0" dirty="0">
                        <a:solidFill>
                          <a:schemeClr val="lt1"/>
                        </a:solidFill>
                        <a:latin typeface="Gill Sans MT" panose="020B0502020104020203" pitchFamily="34" charset="0"/>
                        <a:ea typeface="+mn-ea"/>
                        <a:cs typeface="+mn-cs"/>
                      </a:endParaRPr>
                    </a:p>
                  </a:txBody>
                  <a:tcPr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500" b="1" kern="1200" dirty="0">
                          <a:solidFill>
                            <a:schemeClr val="lt1"/>
                          </a:solidFill>
                          <a:latin typeface="Gill Sans MT" panose="020B0502020104020203" pitchFamily="34" charset="0"/>
                          <a:ea typeface="+mn-ea"/>
                          <a:cs typeface="+mn-cs"/>
                        </a:rPr>
                        <a:t>29,354</a:t>
                      </a:r>
                    </a:p>
                  </a:txBody>
                  <a:tcPr marL="9525" marR="9525" marT="9525" marB="0" anchor="ctr">
                    <a:lnR w="12700" cap="flat" cmpd="sng" algn="ctr">
                      <a:noFill/>
                      <a:prstDash val="sysDash"/>
                      <a:round/>
                      <a:headEnd type="none" w="med" len="med"/>
                      <a:tailEnd type="none" w="med" len="med"/>
                    </a:lnR>
                    <a:solidFill>
                      <a:schemeClr val="tx1"/>
                    </a:solidFill>
                  </a:tcPr>
                </a:tc>
                <a:tc>
                  <a:txBody>
                    <a:bodyPr/>
                    <a:lstStyle/>
                    <a:p>
                      <a:pPr marL="0" algn="ctr" defTabSz="914400" rtl="0" eaLnBrk="1" fontAlgn="b" latinLnBrk="0" hangingPunct="1"/>
                      <a:r>
                        <a:rPr lang="en-ZA" sz="1500" b="0" kern="1200" dirty="0">
                          <a:solidFill>
                            <a:schemeClr val="dk1"/>
                          </a:solidFill>
                          <a:latin typeface="Gill Sans MT" panose="020B0502020104020203" pitchFamily="34" charset="0"/>
                          <a:ea typeface="+mn-ea"/>
                          <a:cs typeface="+mn-cs"/>
                        </a:rPr>
                        <a:t>0 </a:t>
                      </a:r>
                      <a:r>
                        <a:rPr lang="en-ZA" sz="1400" b="0" kern="1200" dirty="0">
                          <a:solidFill>
                            <a:srgbClr val="00B050"/>
                          </a:solidFill>
                          <a:latin typeface="Gill Sans MT" panose="020B0502020104020203" pitchFamily="34" charset="0"/>
                          <a:ea typeface="+mn-ea"/>
                          <a:cs typeface="+mn-cs"/>
                        </a:rPr>
                        <a:t>√</a:t>
                      </a:r>
                    </a:p>
                  </a:txBody>
                  <a:tcPr marL="9525" marR="9525" marT="9525" marB="0" anchor="ctr">
                    <a:lnL w="1270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b="0" kern="1200" dirty="0">
                          <a:solidFill>
                            <a:schemeClr val="dk1"/>
                          </a:solidFill>
                          <a:latin typeface="Gill Sans MT" panose="020B0502020104020203" pitchFamily="34" charset="0"/>
                          <a:ea typeface="+mn-ea"/>
                          <a:cs typeface="+mn-cs"/>
                        </a:rPr>
                        <a:t>0</a:t>
                      </a:r>
                      <a:endParaRPr lang="en-ZA" sz="1500" b="0" kern="1200" dirty="0">
                        <a:solidFill>
                          <a:schemeClr val="dk1"/>
                        </a:solidFill>
                        <a:latin typeface="Gill Sans MT" panose="020B0502020104020203" pitchFamily="34" charset="0"/>
                        <a:ea typeface="+mn-ea"/>
                        <a:cs typeface="+mn-cs"/>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b" latinLnBrk="0" hangingPunct="1"/>
                      <a:r>
                        <a:rPr lang="en-ZA" sz="1500" b="0" strike="sngStrike" kern="1200" dirty="0">
                          <a:solidFill>
                            <a:srgbClr val="FF0000"/>
                          </a:solidFill>
                          <a:latin typeface="Gill Sans MT" panose="020B0502020104020203" pitchFamily="34" charset="0"/>
                          <a:ea typeface="+mn-ea"/>
                          <a:cs typeface="+mn-cs"/>
                        </a:rPr>
                        <a:t>15</a:t>
                      </a:r>
                      <a:r>
                        <a:rPr lang="en-ZA" sz="1500" b="0" strike="noStrike" kern="1200" dirty="0">
                          <a:solidFill>
                            <a:schemeClr val="tx1"/>
                          </a:solidFill>
                          <a:latin typeface="Gill Sans MT" panose="020B0502020104020203" pitchFamily="34" charset="0"/>
                          <a:ea typeface="+mn-ea"/>
                          <a:cs typeface="+mn-cs"/>
                        </a:rPr>
                        <a:t> 0</a:t>
                      </a:r>
                    </a:p>
                  </a:txBody>
                  <a:tcPr marL="9525" marR="9525" marT="9525"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b="0" strike="sngStrike" dirty="0">
                          <a:solidFill>
                            <a:srgbClr val="FF0000"/>
                          </a:solidFill>
                          <a:latin typeface="Gill Sans MT" panose="020B0502020104020203" pitchFamily="34" charset="0"/>
                        </a:rPr>
                        <a:t>2</a:t>
                      </a:r>
                      <a:r>
                        <a:rPr lang="en-US" sz="1500" b="0" strike="noStrike" dirty="0">
                          <a:latin typeface="Gill Sans MT" panose="020B0502020104020203" pitchFamily="34" charset="0"/>
                        </a:rPr>
                        <a:t> 0</a:t>
                      </a:r>
                      <a:endParaRPr lang="en-ZA" sz="1500" b="0" strike="noStrike" dirty="0">
                        <a:latin typeface="Gill Sans MT" panose="020B0502020104020203" pitchFamily="34" charset="0"/>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algn="ctr" defTabSz="914400" rtl="0" eaLnBrk="1" fontAlgn="b" latinLnBrk="0" hangingPunct="1"/>
                      <a:r>
                        <a:rPr lang="en-ZA" sz="1500" b="0" strike="sngStrike" kern="1200" dirty="0">
                          <a:solidFill>
                            <a:srgbClr val="FF0000"/>
                          </a:solidFill>
                          <a:latin typeface="Gill Sans MT" panose="020B0502020104020203" pitchFamily="34" charset="0"/>
                          <a:ea typeface="+mn-ea"/>
                          <a:cs typeface="+mn-cs"/>
                        </a:rPr>
                        <a:t>25</a:t>
                      </a:r>
                      <a:r>
                        <a:rPr lang="en-ZA" sz="1500" b="0" strike="noStrike" kern="1200" dirty="0">
                          <a:solidFill>
                            <a:schemeClr val="dk1"/>
                          </a:solidFill>
                          <a:latin typeface="Gill Sans MT" panose="020B0502020104020203" pitchFamily="34" charset="0"/>
                          <a:ea typeface="+mn-ea"/>
                          <a:cs typeface="+mn-cs"/>
                        </a:rPr>
                        <a:t> 0</a:t>
                      </a:r>
                    </a:p>
                  </a:txBody>
                  <a:tcPr marL="9525" marR="9525" marT="9525"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500" b="0" strike="sngStrike" dirty="0">
                          <a:solidFill>
                            <a:srgbClr val="FF0000"/>
                          </a:solidFill>
                          <a:latin typeface="Gill Sans MT" panose="020B0502020104020203" pitchFamily="34" charset="0"/>
                        </a:rPr>
                        <a:t> 5 </a:t>
                      </a:r>
                      <a:r>
                        <a:rPr lang="en-ZA" sz="1500" b="0" strike="noStrike" dirty="0">
                          <a:latin typeface="Gill Sans MT" panose="020B0502020104020203" pitchFamily="34" charset="0"/>
                        </a:rPr>
                        <a:t>0</a:t>
                      </a:r>
                    </a:p>
                  </a:txBody>
                  <a:tcPr anchor="ctr">
                    <a:lnL w="12700" cap="flat" cmpd="sng" algn="ctr">
                      <a:solidFill>
                        <a:schemeClr val="tx1"/>
                      </a:solid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172698202"/>
                  </a:ext>
                </a:extLst>
              </a:tr>
              <a:tr h="1792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kern="1200" noProof="0">
                          <a:solidFill>
                            <a:schemeClr val="lt1"/>
                          </a:solidFill>
                          <a:latin typeface="Gill Sans MT" panose="020B0502020104020203" pitchFamily="34" charset="0"/>
                          <a:ea typeface="+mn-ea"/>
                          <a:cs typeface="+mn-cs"/>
                        </a:rPr>
                        <a:t>May</a:t>
                      </a:r>
                      <a:endParaRPr lang="en-ZA" sz="1500" b="1" kern="1200" noProof="0">
                        <a:solidFill>
                          <a:schemeClr val="lt1"/>
                        </a:solidFill>
                        <a:latin typeface="Gill Sans MT" panose="020B0502020104020203" pitchFamily="34" charset="0"/>
                        <a:ea typeface="+mn-ea"/>
                        <a:cs typeface="+mn-cs"/>
                      </a:endParaRPr>
                    </a:p>
                  </a:txBody>
                  <a:tcPr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500" b="1" kern="1200" dirty="0">
                          <a:solidFill>
                            <a:schemeClr val="lt1"/>
                          </a:solidFill>
                          <a:latin typeface="Gill Sans MT" panose="020B0502020104020203" pitchFamily="34" charset="0"/>
                          <a:ea typeface="+mn-ea"/>
                          <a:cs typeface="+mn-cs"/>
                        </a:rPr>
                        <a:t>31,205</a:t>
                      </a:r>
                    </a:p>
                  </a:txBody>
                  <a:tcPr marL="9525" marR="9525" marT="9525" marB="0" anchor="ctr">
                    <a:lnR w="12700" cap="flat" cmpd="sng" algn="ctr">
                      <a:noFill/>
                      <a:prstDash val="sysDash"/>
                      <a:round/>
                      <a:headEnd type="none" w="med" len="med"/>
                      <a:tailEnd type="none" w="med" len="med"/>
                    </a:lnR>
                    <a:solidFill>
                      <a:schemeClr val="tx1"/>
                    </a:solidFill>
                  </a:tcPr>
                </a:tc>
                <a:tc>
                  <a:txBody>
                    <a:bodyPr/>
                    <a:lstStyle/>
                    <a:p>
                      <a:pPr marL="0" algn="ctr" defTabSz="914400" rtl="0" eaLnBrk="1" fontAlgn="b" latinLnBrk="0" hangingPunct="1"/>
                      <a:r>
                        <a:rPr lang="en-ZA" sz="1500" b="0" kern="1200" dirty="0">
                          <a:solidFill>
                            <a:schemeClr val="dk1"/>
                          </a:solidFill>
                          <a:latin typeface="Gill Sans MT" panose="020B0502020104020203" pitchFamily="34" charset="0"/>
                          <a:ea typeface="+mn-ea"/>
                          <a:cs typeface="+mn-cs"/>
                        </a:rPr>
                        <a:t>0</a:t>
                      </a:r>
                    </a:p>
                  </a:txBody>
                  <a:tcPr marL="9525" marR="9525" marT="9525" marB="0" anchor="ctr">
                    <a:lnL w="1270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b="0" kern="1200" dirty="0">
                          <a:solidFill>
                            <a:schemeClr val="dk1"/>
                          </a:solidFill>
                          <a:latin typeface="Gill Sans MT" panose="020B0502020104020203" pitchFamily="34" charset="0"/>
                          <a:ea typeface="+mn-ea"/>
                          <a:cs typeface="+mn-cs"/>
                        </a:rPr>
                        <a:t>0</a:t>
                      </a:r>
                      <a:endParaRPr lang="en-ZA" sz="1500" b="0" kern="1200" dirty="0">
                        <a:solidFill>
                          <a:schemeClr val="dk1"/>
                        </a:solidFill>
                        <a:latin typeface="Gill Sans MT" panose="020B0502020104020203" pitchFamily="34" charset="0"/>
                        <a:ea typeface="+mn-ea"/>
                        <a:cs typeface="+mn-cs"/>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b" latinLnBrk="0" hangingPunct="1"/>
                      <a:r>
                        <a:rPr lang="en-ZA" sz="1500" b="0" kern="1200">
                          <a:solidFill>
                            <a:schemeClr val="dk1"/>
                          </a:solidFill>
                          <a:latin typeface="Gill Sans MT" panose="020B0502020104020203" pitchFamily="34" charset="0"/>
                          <a:ea typeface="+mn-ea"/>
                          <a:cs typeface="+mn-cs"/>
                        </a:rPr>
                        <a:t>10</a:t>
                      </a:r>
                    </a:p>
                  </a:txBody>
                  <a:tcPr marL="9525" marR="9525" marT="9525"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b="0">
                          <a:latin typeface="Gill Sans MT" panose="020B0502020104020203" pitchFamily="34" charset="0"/>
                        </a:rPr>
                        <a:t>1</a:t>
                      </a:r>
                      <a:endParaRPr lang="en-ZA" sz="1500" b="0">
                        <a:latin typeface="Gill Sans MT" panose="020B0502020104020203" pitchFamily="34" charset="0"/>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en-ZA" sz="1500" b="0" kern="1200">
                          <a:solidFill>
                            <a:schemeClr val="dk1"/>
                          </a:solidFill>
                          <a:latin typeface="Gill Sans MT" panose="020B0502020104020203" pitchFamily="34" charset="0"/>
                          <a:ea typeface="+mn-ea"/>
                          <a:cs typeface="+mn-cs"/>
                        </a:rPr>
                        <a:t>23</a:t>
                      </a:r>
                    </a:p>
                  </a:txBody>
                  <a:tcPr marL="9525" marR="9525" marT="9525"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b="0">
                          <a:latin typeface="Gill Sans MT" panose="020B0502020104020203" pitchFamily="34" charset="0"/>
                        </a:rPr>
                        <a:t>2</a:t>
                      </a:r>
                      <a:endParaRPr lang="en-ZA" sz="1500" b="0">
                        <a:latin typeface="Gill Sans MT" panose="020B0502020104020203" pitchFamily="34" charset="0"/>
                      </a:endParaRPr>
                    </a:p>
                  </a:txBody>
                  <a:tcPr anchor="ctr">
                    <a:lnL w="12700" cap="flat" cmpd="sng" algn="ctr">
                      <a:solidFill>
                        <a:schemeClr val="tx1"/>
                      </a:solid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97824209"/>
                  </a:ext>
                </a:extLst>
              </a:tr>
              <a:tr h="2173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kern="1200" noProof="0" dirty="0">
                          <a:solidFill>
                            <a:schemeClr val="lt1"/>
                          </a:solidFill>
                          <a:latin typeface="Gill Sans MT" panose="020B0502020104020203" pitchFamily="34" charset="0"/>
                          <a:ea typeface="+mn-ea"/>
                          <a:cs typeface="+mn-cs"/>
                        </a:rPr>
                        <a:t>June</a:t>
                      </a:r>
                      <a:endParaRPr lang="en-ZA" sz="1500" b="1" kern="1200" noProof="0" dirty="0">
                        <a:solidFill>
                          <a:schemeClr val="lt1"/>
                        </a:solidFill>
                        <a:latin typeface="Gill Sans MT" panose="020B0502020104020203" pitchFamily="34" charset="0"/>
                        <a:ea typeface="+mn-ea"/>
                        <a:cs typeface="+mn-cs"/>
                      </a:endParaRPr>
                    </a:p>
                  </a:txBody>
                  <a:tcPr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500" b="1" kern="1200">
                          <a:solidFill>
                            <a:schemeClr val="lt1"/>
                          </a:solidFill>
                          <a:latin typeface="Gill Sans MT" panose="020B0502020104020203" pitchFamily="34" charset="0"/>
                          <a:ea typeface="+mn-ea"/>
                          <a:cs typeface="+mn-cs"/>
                        </a:rPr>
                        <a:t>32,204</a:t>
                      </a:r>
                    </a:p>
                  </a:txBody>
                  <a:tcPr marL="9525" marR="9525" marT="9525" marB="0" anchor="ctr">
                    <a:lnR w="12700" cap="flat" cmpd="sng" algn="ctr">
                      <a:noFill/>
                      <a:prstDash val="sysDash"/>
                      <a:round/>
                      <a:headEnd type="none" w="med" len="med"/>
                      <a:tailEnd type="none" w="med" len="med"/>
                    </a:lnR>
                    <a:solidFill>
                      <a:schemeClr val="tx1"/>
                    </a:solidFill>
                  </a:tcPr>
                </a:tc>
                <a:tc>
                  <a:txBody>
                    <a:bodyPr/>
                    <a:lstStyle/>
                    <a:p>
                      <a:pPr marL="0" algn="ctr" defTabSz="914400" rtl="0" eaLnBrk="1" fontAlgn="b" latinLnBrk="0" hangingPunct="1"/>
                      <a:r>
                        <a:rPr lang="en-ZA" sz="1500" b="0" kern="1200">
                          <a:solidFill>
                            <a:schemeClr val="dk1"/>
                          </a:solidFill>
                          <a:latin typeface="Gill Sans MT" panose="020B0502020104020203" pitchFamily="34" charset="0"/>
                          <a:ea typeface="+mn-ea"/>
                          <a:cs typeface="+mn-cs"/>
                        </a:rPr>
                        <a:t>2</a:t>
                      </a:r>
                    </a:p>
                  </a:txBody>
                  <a:tcPr marL="9525" marR="9525" marT="9525" marB="0" anchor="ctr">
                    <a:lnL w="1270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b="0">
                          <a:latin typeface="Gill Sans MT" panose="020B0502020104020203" pitchFamily="34" charset="0"/>
                        </a:rPr>
                        <a:t>1</a:t>
                      </a:r>
                      <a:endParaRPr lang="en-ZA" sz="1500" b="0">
                        <a:latin typeface="Gill Sans MT" panose="020B0502020104020203" pitchFamily="34" charset="0"/>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en-ZA" sz="1500" b="0" kern="1200">
                          <a:solidFill>
                            <a:schemeClr val="dk1"/>
                          </a:solidFill>
                          <a:latin typeface="Gill Sans MT" panose="020B0502020104020203" pitchFamily="34" charset="0"/>
                          <a:ea typeface="+mn-ea"/>
                          <a:cs typeface="+mn-cs"/>
                        </a:rPr>
                        <a:t>8</a:t>
                      </a:r>
                    </a:p>
                  </a:txBody>
                  <a:tcPr marL="9525" marR="9525" marT="9525"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b="0">
                          <a:latin typeface="Gill Sans MT" panose="020B0502020104020203" pitchFamily="34" charset="0"/>
                        </a:rPr>
                        <a:t>2</a:t>
                      </a:r>
                      <a:endParaRPr lang="en-ZA" sz="1500" b="0">
                        <a:latin typeface="Gill Sans MT" panose="020B0502020104020203" pitchFamily="34" charset="0"/>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algn="ctr" defTabSz="914400" rtl="0" eaLnBrk="1" fontAlgn="b" latinLnBrk="0" hangingPunct="1"/>
                      <a:r>
                        <a:rPr lang="en-ZA" sz="1500" b="0" kern="1200">
                          <a:solidFill>
                            <a:schemeClr val="dk1"/>
                          </a:solidFill>
                          <a:latin typeface="Gill Sans MT" panose="020B0502020104020203" pitchFamily="34" charset="0"/>
                          <a:ea typeface="+mn-ea"/>
                          <a:cs typeface="+mn-cs"/>
                        </a:rPr>
                        <a:t>22</a:t>
                      </a:r>
                    </a:p>
                  </a:txBody>
                  <a:tcPr marL="9525" marR="9525" marT="9525"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b="0">
                          <a:latin typeface="Gill Sans MT" panose="020B0502020104020203" pitchFamily="34" charset="0"/>
                        </a:rPr>
                        <a:t>5</a:t>
                      </a:r>
                      <a:endParaRPr lang="en-ZA" sz="1500" b="0">
                        <a:latin typeface="Gill Sans MT" panose="020B0502020104020203" pitchFamily="34" charset="0"/>
                      </a:endParaRPr>
                    </a:p>
                  </a:txBody>
                  <a:tcPr anchor="ctr">
                    <a:lnL w="12700" cap="flat" cmpd="sng" algn="ctr">
                      <a:solidFill>
                        <a:schemeClr val="tx1"/>
                      </a:solid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2806923014"/>
                  </a:ext>
                </a:extLst>
              </a:tr>
              <a:tr h="1675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kern="1200" noProof="0">
                          <a:solidFill>
                            <a:schemeClr val="lt1"/>
                          </a:solidFill>
                          <a:latin typeface="Gill Sans MT" panose="020B0502020104020203" pitchFamily="34" charset="0"/>
                          <a:ea typeface="+mn-ea"/>
                          <a:cs typeface="+mn-cs"/>
                        </a:rPr>
                        <a:t>July</a:t>
                      </a:r>
                      <a:endParaRPr lang="en-ZA" sz="1500" b="1" kern="1200" noProof="0">
                        <a:solidFill>
                          <a:schemeClr val="lt1"/>
                        </a:solidFill>
                        <a:latin typeface="Gill Sans MT" panose="020B0502020104020203" pitchFamily="34" charset="0"/>
                        <a:ea typeface="+mn-ea"/>
                        <a:cs typeface="+mn-cs"/>
                      </a:endParaRPr>
                    </a:p>
                  </a:txBody>
                  <a:tcPr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500" b="1" kern="1200">
                          <a:solidFill>
                            <a:schemeClr val="lt1"/>
                          </a:solidFill>
                          <a:latin typeface="Gill Sans MT" panose="020B0502020104020203" pitchFamily="34" charset="0"/>
                          <a:ea typeface="+mn-ea"/>
                          <a:cs typeface="+mn-cs"/>
                        </a:rPr>
                        <a:t>32,182</a:t>
                      </a:r>
                    </a:p>
                  </a:txBody>
                  <a:tcPr marL="9525" marR="9525" marT="9525" marB="0" anchor="ctr">
                    <a:lnR w="12700" cap="flat" cmpd="sng" algn="ctr">
                      <a:noFill/>
                      <a:prstDash val="sysDash"/>
                      <a:round/>
                      <a:headEnd type="none" w="med" len="med"/>
                      <a:tailEnd type="none" w="med" len="med"/>
                    </a:lnR>
                    <a:solidFill>
                      <a:schemeClr val="tx1"/>
                    </a:solidFill>
                  </a:tcPr>
                </a:tc>
                <a:tc>
                  <a:txBody>
                    <a:bodyPr/>
                    <a:lstStyle/>
                    <a:p>
                      <a:pPr marL="0" algn="ctr" defTabSz="914400" rtl="0" eaLnBrk="1" fontAlgn="b" latinLnBrk="0" hangingPunct="1"/>
                      <a:r>
                        <a:rPr lang="en-ZA" sz="1500" b="0" kern="1200">
                          <a:solidFill>
                            <a:schemeClr val="dk1"/>
                          </a:solidFill>
                          <a:latin typeface="Gill Sans MT" panose="020B0502020104020203" pitchFamily="34" charset="0"/>
                          <a:ea typeface="+mn-ea"/>
                          <a:cs typeface="+mn-cs"/>
                        </a:rPr>
                        <a:t>0</a:t>
                      </a:r>
                    </a:p>
                  </a:txBody>
                  <a:tcPr marL="9525" marR="9525" marT="9525" marB="0" anchor="ctr">
                    <a:lnL w="1270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b="0">
                          <a:latin typeface="Gill Sans MT" panose="020B0502020104020203" pitchFamily="34" charset="0"/>
                        </a:rPr>
                        <a:t>0</a:t>
                      </a:r>
                      <a:endParaRPr lang="en-ZA" sz="1500" b="0">
                        <a:latin typeface="Gill Sans MT" panose="020B0502020104020203" pitchFamily="34" charset="0"/>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b" latinLnBrk="0" hangingPunct="1"/>
                      <a:r>
                        <a:rPr lang="en-ZA" sz="1500" b="0" kern="1200">
                          <a:solidFill>
                            <a:schemeClr val="dk1"/>
                          </a:solidFill>
                          <a:latin typeface="Gill Sans MT" panose="020B0502020104020203" pitchFamily="34" charset="0"/>
                          <a:ea typeface="+mn-ea"/>
                          <a:cs typeface="+mn-cs"/>
                        </a:rPr>
                        <a:t>19</a:t>
                      </a:r>
                    </a:p>
                  </a:txBody>
                  <a:tcPr marL="9525" marR="9525" marT="9525"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b="0">
                          <a:latin typeface="Gill Sans MT" panose="020B0502020104020203" pitchFamily="34" charset="0"/>
                        </a:rPr>
                        <a:t>2</a:t>
                      </a:r>
                      <a:endParaRPr lang="en-ZA" sz="1500" b="0">
                        <a:latin typeface="Gill Sans MT" panose="020B0502020104020203" pitchFamily="34" charset="0"/>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algn="ctr" defTabSz="914400" rtl="0" eaLnBrk="1" fontAlgn="b" latinLnBrk="0" hangingPunct="1"/>
                      <a:r>
                        <a:rPr lang="en-ZA" sz="1500" b="0" kern="1200">
                          <a:solidFill>
                            <a:schemeClr val="dk1"/>
                          </a:solidFill>
                          <a:latin typeface="Gill Sans MT" panose="020B0502020104020203" pitchFamily="34" charset="0"/>
                          <a:ea typeface="+mn-ea"/>
                          <a:cs typeface="+mn-cs"/>
                        </a:rPr>
                        <a:t>31</a:t>
                      </a:r>
                    </a:p>
                  </a:txBody>
                  <a:tcPr marL="9525" marR="9525" marT="9525"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b="0">
                          <a:latin typeface="Gill Sans MT" panose="020B0502020104020203" pitchFamily="34" charset="0"/>
                        </a:rPr>
                        <a:t>5</a:t>
                      </a:r>
                      <a:endParaRPr lang="en-ZA" sz="1500" b="0">
                        <a:latin typeface="Gill Sans MT" panose="020B0502020104020203" pitchFamily="34" charset="0"/>
                      </a:endParaRPr>
                    </a:p>
                  </a:txBody>
                  <a:tcPr anchor="ctr">
                    <a:lnL w="12700" cap="flat" cmpd="sng" algn="ctr">
                      <a:solidFill>
                        <a:schemeClr val="tx1"/>
                      </a:solid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711524732"/>
                  </a:ext>
                </a:extLst>
              </a:tr>
              <a:tr h="1968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kern="1200" noProof="0">
                          <a:solidFill>
                            <a:schemeClr val="lt1"/>
                          </a:solidFill>
                          <a:latin typeface="Gill Sans MT" panose="020B0502020104020203" pitchFamily="34" charset="0"/>
                          <a:ea typeface="+mn-ea"/>
                          <a:cs typeface="+mn-cs"/>
                        </a:rPr>
                        <a:t>August</a:t>
                      </a:r>
                      <a:endParaRPr lang="en-ZA" sz="1500" b="1" kern="1200" noProof="0">
                        <a:solidFill>
                          <a:schemeClr val="lt1"/>
                        </a:solidFill>
                        <a:latin typeface="Gill Sans MT" panose="020B0502020104020203" pitchFamily="34" charset="0"/>
                        <a:ea typeface="+mn-ea"/>
                        <a:cs typeface="+mn-cs"/>
                      </a:endParaRPr>
                    </a:p>
                  </a:txBody>
                  <a:tcPr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500" b="1" kern="1200">
                          <a:solidFill>
                            <a:schemeClr val="lt1"/>
                          </a:solidFill>
                          <a:latin typeface="Gill Sans MT" panose="020B0502020104020203" pitchFamily="34" charset="0"/>
                          <a:ea typeface="+mn-ea"/>
                          <a:cs typeface="+mn-cs"/>
                        </a:rPr>
                        <a:t>31,336</a:t>
                      </a:r>
                    </a:p>
                  </a:txBody>
                  <a:tcPr marL="9525" marR="9525" marT="9525" marB="0" anchor="ctr">
                    <a:lnR w="12700" cap="flat" cmpd="sng" algn="ctr">
                      <a:noFill/>
                      <a:prstDash val="sysDash"/>
                      <a:round/>
                      <a:headEnd type="none" w="med" len="med"/>
                      <a:tailEnd type="none" w="med" len="med"/>
                    </a:lnR>
                    <a:solidFill>
                      <a:schemeClr val="tx1"/>
                    </a:solidFill>
                  </a:tcPr>
                </a:tc>
                <a:tc>
                  <a:txBody>
                    <a:bodyPr/>
                    <a:lstStyle/>
                    <a:p>
                      <a:pPr marL="0" algn="ctr" defTabSz="914400" rtl="0" eaLnBrk="1" fontAlgn="b" latinLnBrk="0" hangingPunct="1"/>
                      <a:r>
                        <a:rPr lang="en-ZA" sz="1500" b="0" kern="1200">
                          <a:solidFill>
                            <a:schemeClr val="dk1"/>
                          </a:solidFill>
                          <a:latin typeface="Gill Sans MT" panose="020B0502020104020203" pitchFamily="34" charset="0"/>
                          <a:ea typeface="+mn-ea"/>
                          <a:cs typeface="+mn-cs"/>
                        </a:rPr>
                        <a:t>3</a:t>
                      </a:r>
                    </a:p>
                  </a:txBody>
                  <a:tcPr marL="9525" marR="9525" marT="9525" marB="0" anchor="ctr">
                    <a:lnL w="1270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b="0">
                          <a:latin typeface="Gill Sans MT" panose="020B0502020104020203" pitchFamily="34" charset="0"/>
                        </a:rPr>
                        <a:t>1</a:t>
                      </a:r>
                      <a:endParaRPr lang="en-ZA" sz="1500" b="0">
                        <a:latin typeface="Gill Sans MT" panose="020B0502020104020203" pitchFamily="34" charset="0"/>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en-ZA" sz="1500" b="0" kern="1200">
                          <a:solidFill>
                            <a:schemeClr val="dk1"/>
                          </a:solidFill>
                          <a:latin typeface="Gill Sans MT" panose="020B0502020104020203" pitchFamily="34" charset="0"/>
                          <a:ea typeface="+mn-ea"/>
                          <a:cs typeface="+mn-cs"/>
                        </a:rPr>
                        <a:t>13</a:t>
                      </a:r>
                    </a:p>
                  </a:txBody>
                  <a:tcPr marL="9525" marR="9525" marT="9525"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b="0">
                          <a:latin typeface="Gill Sans MT" panose="020B0502020104020203" pitchFamily="34" charset="0"/>
                        </a:rPr>
                        <a:t>2</a:t>
                      </a:r>
                      <a:endParaRPr lang="en-ZA" sz="1500" b="0">
                        <a:latin typeface="Gill Sans MT" panose="020B0502020104020203" pitchFamily="34" charset="0"/>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algn="ctr" defTabSz="914400" rtl="0" eaLnBrk="1" fontAlgn="b" latinLnBrk="0" hangingPunct="1"/>
                      <a:r>
                        <a:rPr lang="en-ZA" sz="1500" b="0" kern="1200">
                          <a:solidFill>
                            <a:schemeClr val="dk1"/>
                          </a:solidFill>
                          <a:latin typeface="Gill Sans MT" panose="020B0502020104020203" pitchFamily="34" charset="0"/>
                          <a:ea typeface="+mn-ea"/>
                          <a:cs typeface="+mn-cs"/>
                        </a:rPr>
                        <a:t>27</a:t>
                      </a:r>
                    </a:p>
                  </a:txBody>
                  <a:tcPr marL="9525" marR="9525" marT="9525"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b="0" dirty="0">
                          <a:latin typeface="Gill Sans MT" panose="020B0502020104020203" pitchFamily="34" charset="0"/>
                        </a:rPr>
                        <a:t>5</a:t>
                      </a:r>
                      <a:endParaRPr lang="en-ZA" sz="1500" b="0" dirty="0">
                        <a:latin typeface="Gill Sans MT" panose="020B0502020104020203" pitchFamily="34" charset="0"/>
                      </a:endParaRPr>
                    </a:p>
                  </a:txBody>
                  <a:tcPr anchor="ctr">
                    <a:lnL w="12700" cap="flat" cmpd="sng" algn="ctr">
                      <a:solidFill>
                        <a:schemeClr val="tx1"/>
                      </a:solid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38000097"/>
                  </a:ext>
                </a:extLst>
              </a:tr>
            </a:tbl>
          </a:graphicData>
        </a:graphic>
      </p:graphicFrame>
      <p:sp>
        <p:nvSpPr>
          <p:cNvPr id="10" name="Rectangle 9">
            <a:extLst>
              <a:ext uri="{FF2B5EF4-FFF2-40B4-BE49-F238E27FC236}">
                <a16:creationId xmlns:a16="http://schemas.microsoft.com/office/drawing/2014/main" id="{580182EF-B96D-ED06-2AE2-E04942B8667E}"/>
              </a:ext>
            </a:extLst>
          </p:cNvPr>
          <p:cNvSpPr/>
          <p:nvPr/>
        </p:nvSpPr>
        <p:spPr>
          <a:xfrm>
            <a:off x="543560" y="5869682"/>
            <a:ext cx="11104880" cy="79153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ZA" sz="1500" dirty="0">
                <a:solidFill>
                  <a:schemeClr val="tx1"/>
                </a:solidFill>
              </a:rPr>
              <a:t>Considerable change in performance showing a recovery of 1000 MW has improved our confidence</a:t>
            </a:r>
          </a:p>
          <a:p>
            <a:pPr algn="ctr"/>
            <a:r>
              <a:rPr lang="en-ZA" sz="1500" dirty="0">
                <a:solidFill>
                  <a:schemeClr val="tx1"/>
                </a:solidFill>
              </a:rPr>
              <a:t>With unplanned losses </a:t>
            </a:r>
            <a:r>
              <a:rPr lang="en-ZA" sz="1500" b="1" dirty="0">
                <a:solidFill>
                  <a:schemeClr val="tx1"/>
                </a:solidFill>
              </a:rPr>
              <a:t>maintained between 14GW-15.5GW</a:t>
            </a:r>
            <a:r>
              <a:rPr lang="en-ZA" sz="1500" dirty="0">
                <a:solidFill>
                  <a:schemeClr val="tx1"/>
                </a:solidFill>
              </a:rPr>
              <a:t>, loadshedding intensity </a:t>
            </a:r>
            <a:r>
              <a:rPr lang="en-ZA" sz="1500" b="1" dirty="0">
                <a:solidFill>
                  <a:schemeClr val="tx1"/>
                </a:solidFill>
              </a:rPr>
              <a:t>over the Winter period is anticipated to be contained within stage 2, with a worst-case scenario of stage 5 at unplanned losses of 17GW</a:t>
            </a:r>
          </a:p>
        </p:txBody>
      </p:sp>
      <p:sp>
        <p:nvSpPr>
          <p:cNvPr id="3" name="Slide Number Placeholder 5">
            <a:extLst>
              <a:ext uri="{FF2B5EF4-FFF2-40B4-BE49-F238E27FC236}">
                <a16:creationId xmlns:a16="http://schemas.microsoft.com/office/drawing/2014/main" id="{7D351BB5-0C49-B726-D633-5241AB602525}"/>
              </a:ext>
            </a:extLst>
          </p:cNvPr>
          <p:cNvSpPr txBox="1">
            <a:spLocks/>
          </p:cNvSpPr>
          <p:nvPr/>
        </p:nvSpPr>
        <p:spPr>
          <a:xfrm>
            <a:off x="11082735" y="6500915"/>
            <a:ext cx="970756" cy="436203"/>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6B1497D-D85C-49F0-B0C9-9C5FED4EAE9E}" type="slidenum">
              <a:rPr lang="en-ZA" smtClean="0">
                <a:solidFill>
                  <a:srgbClr val="003896">
                    <a:tint val="75000"/>
                  </a:srgbClr>
                </a:solidFill>
                <a:latin typeface="Gill Sans MT" panose="020B0502020104020203" pitchFamily="34" charset="0"/>
              </a:rPr>
              <a:pPr>
                <a:defRPr/>
              </a:pPr>
              <a:t>8</a:t>
            </a:fld>
            <a:endParaRPr lang="en-ZA">
              <a:solidFill>
                <a:srgbClr val="003896">
                  <a:tint val="75000"/>
                </a:srgbClr>
              </a:solidFill>
              <a:latin typeface="Gill Sans MT" panose="020B0502020104020203" pitchFamily="34" charset="0"/>
            </a:endParaRPr>
          </a:p>
        </p:txBody>
      </p:sp>
      <p:sp>
        <p:nvSpPr>
          <p:cNvPr id="4" name="TextBox 3">
            <a:extLst>
              <a:ext uri="{FF2B5EF4-FFF2-40B4-BE49-F238E27FC236}">
                <a16:creationId xmlns:a16="http://schemas.microsoft.com/office/drawing/2014/main" id="{193B024B-BEDF-5D44-7407-D91BAD229DCD}"/>
              </a:ext>
            </a:extLst>
          </p:cNvPr>
          <p:cNvSpPr txBox="1"/>
          <p:nvPr/>
        </p:nvSpPr>
        <p:spPr>
          <a:xfrm>
            <a:off x="0" y="6646958"/>
            <a:ext cx="12192000" cy="246221"/>
          </a:xfrm>
          <a:prstGeom prst="rect">
            <a:avLst/>
          </a:prstGeom>
          <a:noFill/>
        </p:spPr>
        <p:txBody>
          <a:bodyPr wrap="square" rtlCol="0">
            <a:spAutoFit/>
          </a:bodyPr>
          <a:lstStyle/>
          <a:p>
            <a:pPr>
              <a:defRPr/>
            </a:pPr>
            <a:r>
              <a:rPr lang="en-US" sz="1000">
                <a:solidFill>
                  <a:srgbClr val="83725B"/>
                </a:solidFill>
                <a:latin typeface="Gill Sans MT" panose="020B0502020104020203" pitchFamily="34" charset="0"/>
                <a:cs typeface="Arial"/>
              </a:rPr>
              <a:t>LS - Loadshedding</a:t>
            </a:r>
            <a:endParaRPr lang="en-ZA" sz="1000">
              <a:solidFill>
                <a:srgbClr val="83725B"/>
              </a:solidFill>
              <a:latin typeface="Gill Sans MT" panose="020B0502020104020203" pitchFamily="34" charset="0"/>
              <a:cs typeface="Arial"/>
            </a:endParaRPr>
          </a:p>
        </p:txBody>
      </p:sp>
      <p:sp>
        <p:nvSpPr>
          <p:cNvPr id="2" name="Rectangle 1">
            <a:extLst>
              <a:ext uri="{FF2B5EF4-FFF2-40B4-BE49-F238E27FC236}">
                <a16:creationId xmlns:a16="http://schemas.microsoft.com/office/drawing/2014/main" id="{DDC8905E-FFF7-9837-87C0-F644A9B32199}"/>
              </a:ext>
            </a:extLst>
          </p:cNvPr>
          <p:cNvSpPr/>
          <p:nvPr/>
        </p:nvSpPr>
        <p:spPr>
          <a:xfrm>
            <a:off x="5700790" y="1647412"/>
            <a:ext cx="3161086" cy="4219132"/>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a:extLst>
              <a:ext uri="{FF2B5EF4-FFF2-40B4-BE49-F238E27FC236}">
                <a16:creationId xmlns:a16="http://schemas.microsoft.com/office/drawing/2014/main" id="{1A84A1C9-5E10-5836-A15B-E5D1C84DE1CC}"/>
              </a:ext>
            </a:extLst>
          </p:cNvPr>
          <p:cNvSpPr/>
          <p:nvPr/>
        </p:nvSpPr>
        <p:spPr>
          <a:xfrm>
            <a:off x="9213021" y="1006678"/>
            <a:ext cx="353025" cy="244805"/>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TextBox 6">
            <a:extLst>
              <a:ext uri="{FF2B5EF4-FFF2-40B4-BE49-F238E27FC236}">
                <a16:creationId xmlns:a16="http://schemas.microsoft.com/office/drawing/2014/main" id="{906A12D3-ABF0-D52E-2F3C-544E31E42555}"/>
              </a:ext>
            </a:extLst>
          </p:cNvPr>
          <p:cNvSpPr txBox="1"/>
          <p:nvPr/>
        </p:nvSpPr>
        <p:spPr>
          <a:xfrm>
            <a:off x="9657734" y="984958"/>
            <a:ext cx="1914506" cy="307777"/>
          </a:xfrm>
          <a:prstGeom prst="rect">
            <a:avLst/>
          </a:prstGeom>
          <a:noFill/>
        </p:spPr>
        <p:txBody>
          <a:bodyPr wrap="square" rtlCol="0">
            <a:spAutoFit/>
          </a:bodyPr>
          <a:lstStyle/>
          <a:p>
            <a:pPr>
              <a:buClr>
                <a:schemeClr val="bg1">
                  <a:lumMod val="50000"/>
                </a:schemeClr>
              </a:buClr>
            </a:pPr>
            <a:r>
              <a:rPr lang="en-ZA" sz="1400" b="1" dirty="0"/>
              <a:t>Likely scenario </a:t>
            </a:r>
          </a:p>
        </p:txBody>
      </p:sp>
    </p:spTree>
    <p:extLst>
      <p:ext uri="{BB962C8B-B14F-4D97-AF65-F5344CB8AC3E}">
        <p14:creationId xmlns:p14="http://schemas.microsoft.com/office/powerpoint/2010/main" val="234503184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323313-D761-8630-01AD-41067C706B6C}"/>
              </a:ext>
            </a:extLst>
          </p:cNvPr>
          <p:cNvGraphicFramePr>
            <a:graphicFrameLocks noChangeAspect="1"/>
          </p:cNvGraphicFramePr>
          <p:nvPr>
            <p:custDataLst>
              <p:tags r:id="rId1"/>
            </p:custDataLst>
            <p:extLst>
              <p:ext uri="{D42A27DB-BD31-4B8C-83A1-F6EECF244321}">
                <p14:modId xmlns:p14="http://schemas.microsoft.com/office/powerpoint/2010/main" val="31171082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25" imgH="426" progId="TCLayout.ActiveDocument.1">
                  <p:embed/>
                </p:oleObj>
              </mc:Choice>
              <mc:Fallback>
                <p:oleObj name="think-cell Slide" r:id="rId6" imgW="425" imgH="426" progId="TCLayout.ActiveDocument.1">
                  <p:embed/>
                  <p:pic>
                    <p:nvPicPr>
                      <p:cNvPr id="6" name="Object 5" hidden="1">
                        <a:extLst>
                          <a:ext uri="{FF2B5EF4-FFF2-40B4-BE49-F238E27FC236}">
                            <a16:creationId xmlns:a16="http://schemas.microsoft.com/office/drawing/2014/main" id="{1C323313-D761-8630-01AD-41067C706B6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0559542-4989-8E78-F269-20F14725D7F5}"/>
              </a:ext>
            </a:extLst>
          </p:cNvPr>
          <p:cNvSpPr>
            <a:spLocks noGrp="1"/>
          </p:cNvSpPr>
          <p:nvPr>
            <p:ph type="title"/>
          </p:nvPr>
        </p:nvSpPr>
        <p:spPr>
          <a:xfrm>
            <a:off x="0" y="144809"/>
            <a:ext cx="9511777" cy="666000"/>
          </a:xfrm>
        </p:spPr>
        <p:txBody>
          <a:bodyPr vert="horz"/>
          <a:lstStyle/>
          <a:p>
            <a:fld id="{8627DCD5-DD9D-4592-8349-6BFD5DA71793}" type="datetime'Agenda'">
              <a:rPr lang="en-GB" altLang="en-US" sz="2200" smtClean="0">
                <a:effectLst/>
                <a:latin typeface="Gill Sans MT" panose="020B0502020104020203" pitchFamily="34" charset="0"/>
              </a:rPr>
              <a:pPr/>
              <a:t>Agenda</a:t>
            </a:fld>
            <a:endParaRPr lang="en-GB" sz="2200">
              <a:latin typeface="Gill Sans MT" panose="020B0502020104020203" pitchFamily="34" charset="0"/>
            </a:endParaRPr>
          </a:p>
        </p:txBody>
      </p:sp>
      <p:sp>
        <p:nvSpPr>
          <p:cNvPr id="8" name="Text Placeholder 2">
            <a:extLst>
              <a:ext uri="{FF2B5EF4-FFF2-40B4-BE49-F238E27FC236}">
                <a16:creationId xmlns:a16="http://schemas.microsoft.com/office/drawing/2014/main" id="{CAA97A8D-4FD4-36DD-9FF6-9061B1E598DB}"/>
              </a:ext>
            </a:extLst>
          </p:cNvPr>
          <p:cNvSpPr>
            <a:spLocks noGrp="1"/>
          </p:cNvSpPr>
          <p:nvPr>
            <p:custDataLst>
              <p:tags r:id="rId2"/>
            </p:custDataLst>
          </p:nvPr>
        </p:nvSpPr>
        <p:spPr bwMode="auto">
          <a:xfrm>
            <a:off x="4581525" y="2927350"/>
            <a:ext cx="3028950" cy="334963"/>
          </a:xfrm>
          <a:prstGeom prst="rect">
            <a:avLst/>
          </a:prstGeom>
          <a:solidFill>
            <a:schemeClr val="accent1"/>
          </a:solidFill>
          <a:ln w="38100" algn="ctr">
            <a:solidFill>
              <a:schemeClr val="bg1"/>
            </a:solidFill>
          </a:ln>
          <a:effectLst/>
        </p:spPr>
        <p:txBody>
          <a:bodyPr vert="horz" wrap="none" lIns="71438" tIns="71438" rIns="0" bIns="71438"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ZA" altLang="en-US" b="1">
                <a:solidFill>
                  <a:schemeClr val="bg1"/>
                </a:solidFill>
                <a:effectLst/>
                <a:latin typeface="Gill Sans MT" panose="020B0502020104020203" pitchFamily="34" charset="0"/>
                <a:cs typeface="+mn-cs"/>
                <a:sym typeface="Gill Sans MT" panose="020B0502020104020203" pitchFamily="34" charset="0"/>
              </a:rPr>
              <a:t>Generation recovery overview</a:t>
            </a:r>
            <a:endParaRPr lang="en-ZA" b="1">
              <a:solidFill>
                <a:schemeClr val="bg1"/>
              </a:solidFill>
              <a:latin typeface="Gill Sans MT" panose="020B0502020104020203" pitchFamily="34" charset="0"/>
              <a:cs typeface="+mn-cs"/>
              <a:sym typeface="Gill Sans MT" panose="020B0502020104020203" pitchFamily="34" charset="0"/>
            </a:endParaRPr>
          </a:p>
        </p:txBody>
      </p:sp>
      <p:sp>
        <p:nvSpPr>
          <p:cNvPr id="9" name="Text Placeholder 2">
            <a:hlinkClick r:id="rId8" action="ppaction://hlinksldjump"/>
            <a:extLst>
              <a:ext uri="{FF2B5EF4-FFF2-40B4-BE49-F238E27FC236}">
                <a16:creationId xmlns:a16="http://schemas.microsoft.com/office/drawing/2014/main" id="{107C6AFD-B82D-6A5B-321D-C5EBB1E10B6C}"/>
              </a:ext>
            </a:extLst>
          </p:cNvPr>
          <p:cNvSpPr>
            <a:spLocks noGrp="1"/>
          </p:cNvSpPr>
          <p:nvPr>
            <p:custDataLst>
              <p:tags r:id="rId3"/>
            </p:custDataLst>
          </p:nvPr>
        </p:nvSpPr>
        <p:spPr bwMode="auto">
          <a:xfrm>
            <a:off x="4581525" y="3262313"/>
            <a:ext cx="3028950" cy="333375"/>
          </a:xfrm>
          <a:prstGeom prst="rect">
            <a:avLst/>
          </a:prstGeom>
          <a:solidFill>
            <a:schemeClr val="bg2"/>
          </a:solidFill>
          <a:ln w="38100" algn="ctr">
            <a:solidFill>
              <a:schemeClr val="bg1"/>
            </a:solidFill>
          </a:ln>
          <a:effectLst/>
        </p:spPr>
        <p:txBody>
          <a:bodyPr vert="horz" wrap="none" lIns="71438" tIns="71438" rIns="0" bIns="69850"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ZA" altLang="en-US">
                <a:effectLst/>
                <a:latin typeface="Gill Sans MT" panose="020B0502020104020203" pitchFamily="34" charset="0"/>
                <a:cs typeface="+mn-cs"/>
                <a:sym typeface="Gill Sans MT" panose="020B0502020104020203" pitchFamily="34" charset="0"/>
              </a:rPr>
              <a:t>Demand management overview</a:t>
            </a:r>
            <a:endParaRPr lang="en-ZA">
              <a:latin typeface="Gill Sans MT" panose="020B0502020104020203" pitchFamily="34" charset="0"/>
              <a:cs typeface="+mn-cs"/>
              <a:sym typeface="Gill Sans MT" panose="020B0502020104020203" pitchFamily="34" charset="0"/>
            </a:endParaRPr>
          </a:p>
        </p:txBody>
      </p:sp>
      <p:sp>
        <p:nvSpPr>
          <p:cNvPr id="4" name="Text Placeholder 2">
            <a:hlinkClick r:id="rId9" action="ppaction://hlinksldjump"/>
            <a:extLst>
              <a:ext uri="{FF2B5EF4-FFF2-40B4-BE49-F238E27FC236}">
                <a16:creationId xmlns:a16="http://schemas.microsoft.com/office/drawing/2014/main" id="{9B8AA6EF-566D-10D7-3DF0-078DA776FBAE}"/>
              </a:ext>
            </a:extLst>
          </p:cNvPr>
          <p:cNvSpPr>
            <a:spLocks noGrp="1"/>
          </p:cNvSpPr>
          <p:nvPr>
            <p:custDataLst>
              <p:tags r:id="rId4"/>
            </p:custDataLst>
          </p:nvPr>
        </p:nvSpPr>
        <p:spPr bwMode="auto">
          <a:xfrm>
            <a:off x="4581525" y="3595688"/>
            <a:ext cx="3028950" cy="334963"/>
          </a:xfrm>
          <a:prstGeom prst="rect">
            <a:avLst/>
          </a:prstGeom>
          <a:solidFill>
            <a:schemeClr val="bg2"/>
          </a:solidFill>
          <a:ln w="38100" algn="ctr">
            <a:solidFill>
              <a:schemeClr val="bg1"/>
            </a:solidFill>
          </a:ln>
          <a:effectLst/>
        </p:spPr>
        <p:txBody>
          <a:bodyPr vert="horz" wrap="none" lIns="71438" tIns="71438" rIns="0" bIns="71438"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ZA" altLang="en-US">
                <a:effectLst/>
                <a:latin typeface="Gill Sans MT" panose="020B0502020104020203" pitchFamily="34" charset="0"/>
                <a:cs typeface="+mn-cs"/>
                <a:sym typeface="Gill Sans MT" panose="020B0502020104020203" pitchFamily="34" charset="0"/>
              </a:rPr>
              <a:t>Conclusion</a:t>
            </a:r>
            <a:endParaRPr lang="en-ZA">
              <a:latin typeface="Gill Sans MT" panose="020B0502020104020203" pitchFamily="34" charset="0"/>
              <a:cs typeface="+mn-cs"/>
              <a:sym typeface="Gill Sans MT" panose="020B0502020104020203" pitchFamily="34" charset="0"/>
            </a:endParaRPr>
          </a:p>
        </p:txBody>
      </p:sp>
      <p:sp>
        <p:nvSpPr>
          <p:cNvPr id="3" name="Slide Number Placeholder 5">
            <a:extLst>
              <a:ext uri="{FF2B5EF4-FFF2-40B4-BE49-F238E27FC236}">
                <a16:creationId xmlns:a16="http://schemas.microsoft.com/office/drawing/2014/main" id="{3C9D4F99-A19C-26F9-05A1-EFA1E51A1369}"/>
              </a:ext>
            </a:extLst>
          </p:cNvPr>
          <p:cNvSpPr txBox="1">
            <a:spLocks/>
          </p:cNvSpPr>
          <p:nvPr/>
        </p:nvSpPr>
        <p:spPr>
          <a:xfrm>
            <a:off x="11082735" y="6500915"/>
            <a:ext cx="970756" cy="436203"/>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6B1497D-D85C-49F0-B0C9-9C5FED4EAE9E}" type="slidenum">
              <a:rPr lang="en-ZA" smtClean="0">
                <a:solidFill>
                  <a:srgbClr val="003896">
                    <a:tint val="75000"/>
                  </a:srgbClr>
                </a:solidFill>
                <a:latin typeface="Gill Sans MT" panose="020B0502020104020203" pitchFamily="34" charset="0"/>
              </a:rPr>
              <a:pPr>
                <a:defRPr/>
              </a:pPr>
              <a:t>9</a:t>
            </a:fld>
            <a:endParaRPr lang="en-ZA">
              <a:solidFill>
                <a:srgbClr val="003896">
                  <a:tint val="75000"/>
                </a:srgbClr>
              </a:solidFill>
              <a:latin typeface="Gill Sans MT" panose="020B0502020104020203" pitchFamily="34" charset="0"/>
            </a:endParaRPr>
          </a:p>
        </p:txBody>
      </p:sp>
    </p:spTree>
    <p:extLst>
      <p:ext uri="{BB962C8B-B14F-4D97-AF65-F5344CB8AC3E}">
        <p14:creationId xmlns:p14="http://schemas.microsoft.com/office/powerpoint/2010/main" val="26720327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320&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d.&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quot;&gt;&lt;elem m_fUsage=&quot;2.70999999999999996447E+00&quot;&gt;&lt;m_msothmcolidx val=&quot;0&quot;/&gt;&lt;m_rgb r=&quot;8A&quot; g=&quot;78&quot; b=&quot;64&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k6IBKKQA2dE9y2wzAApvP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XsqSNaO3GCMad01qNW_r9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WrXmgHCOVOrDCrfgwldNF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lnt2BG.hLcZVJh3kIx1cI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DOC33t2DjWS_bo3Zge60f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20qqme.WIDbL8M_Io0FuD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blvfMWcXcPh1ZaYDRgoGQ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pHt4YF2Wdp_CLPGWyP.Du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AibCrsyTVlSBZh_wItfpF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RHIup9a23dJzeOT3TZM2l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K2bOEqaaXGn6ZofWXjJJR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61yTS7VwKA0WcOb7HGDxu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yqpG5Z7L1KyI4miNg8TZ.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JTPACOyNMOCkhHArBJBX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Pc423YG79MS84Y1FMRqp7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7RT2bszwA.01cueFw4NIO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S72CzdAzpcy_u0VdkgJTf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9y4ObX2HC2rh5oQIUeBQH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sMHvamVlcB5DU0QjWqOBI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ZXTwRNQQJYfDOH3v9DLXH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oLRE9em_gTDw4PIn_Ve0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N15MhNUq40TllmG0b6g4e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T8I5ow_3p.k5nihtk0A8c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C5UkCQGiQAoQsgowjtbFw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cMVZT3nei4JTOrGwiiQPi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8yIr4fl5KAP2Zr9MvwlRs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8g_SDK.s8LF3wPMkbS7B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QOTDQo6UDrHPN5Zxo1NNi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uksBLwuJUgPlVmnnUbP.R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au7wytoyJwdlys6UVNN.C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t7rnDgKSShN_ELMsZ_1dHw"/>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k4kOpEsL7YXVUzglO1UzO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ffhpHOuEoygKLi86kc2fl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reu1CSD1AU.HGPK35ENL2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Ppc_jKyKJHKpCSwaw0fLn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dyB4ycjCTZERKCZGoZvOZ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exIBeNImr1dDCJd.V0sLQ"/>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2cKTGgVGDgmCRic.mxbOSQ"/>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GBlkkZsZB.rZo_XjvN_4f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PBY2wP1smFm6SEPQGOCNo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vLqtmt5rAg1QAqXDL0r5k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LjJtnxskjg830N_CvJbsj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eKNn17sQPCCYtHihG9EOg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moxPiWBS3fbE8PncIcKF3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K8ZIZXziPyaBKX0XepBCNw"/>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noAeObL96dHuig8nAXmk.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VZyXzKawCG8eRJsVWQnrwg"/>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ToBa2_743UVl0oLGs7QFT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j6LMNspN4B9jD0uC.Rir_g"/>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773dhw3gNq.jrqvXdn.dV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c74mR0dU9NjixA5uC3R3f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EqbR6V1w9tknuSpXPQ4VT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3ualeyrZ66I1sbXTFMg2Z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nWFbKYQ504dKpz7xhOPLH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gTYx0ep86OXph2MZZEqFB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_lRb_1pIwlsdrpQRDEQGb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HHhl0isWbT9IwJEk_FSAR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4MVtvtUK8jZt147swBQOu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wRhukd_hihA5_hBokVo2h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xTuiUTv0nHzcxHiQHJGBv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0FuH_AU4A5xIFCYWTgdBYg"/>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lFjOI6x8pCt2X_gzwhgLf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SElWp3hopmux5eo9L0CCE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AqayMn7IzI84qO_ruMWSGQ"/>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A_RgygYYFBvWqQQU.j6nP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taoS8LDtcyEyRRQbTNHSY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hC14cZheezpuP0cbbnBaP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S7pH75Gdd7.rki.YmNVYB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itIb9YqEZAKS11TIsXDyuQ"/>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u3G2myP46k7XldtC22.l2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x5AAPwQjXEQ.k.rbgzjBM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EzVYWcfR5hMSxWA2e7Rnfw"/>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Acxl7K9sfVeL0LY.peKtl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Q0I97ZVsLmChj7D1wfmvn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uBbmFIFhB_.dZMooE.LlJ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7glhZcwB59ISsfesJ18TY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wHa52HO59Nzx7_2J3lIFy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YDWKbsdouqoNqAYU.QmmtA"/>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Fl4F9lVRTctaQG9YixIyr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etGA.KN514rIDVyBzKNkH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XcORlSjuaOgrRWutHoKXJ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ftNu2r.SCBoNnsLitzlzf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ndUNURYatskDbJe2C0N_D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rup4JrqUK9eZ4i6.YGlTN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6T6.ZvSs_AAB1Hchdr.j.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d7L4v3RFW0RdCDlMvS3L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CY1I5l2J4vriyAK0boQrdQ"/>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ZgePlwMfmy8CdwnWuwEku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XgW5x6TIpnT78VbQwBWWU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qFkJWlrTiNl1f.9ceHVcq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bR1o6QT1jUP_B8ko4YH1C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CsVcV8vK.IAq.nOpJmqEB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R0X0M5YT1FAsmOxA2BIxm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BCM1AvD2oebl7VcklC0AU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Zydu1q3OPT0GA8xfGJwOjw"/>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R7ccQc9bkON1p5DquPrwSg"/>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eB6og07Mc_Ny7ECdMLQvS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QaQAPLW8Mw__GDD1TZghY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2qz.31uHx3WRTj0OiVwf0g"/>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Bv8KS8KTZBPsgni6IZTpbg"/>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cjSEEKjiqXr.oT_QFqgKg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DwFycYnE3M7abp4gcWZig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TiiDF_JojRAgMZJPSw1l9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2dFU4Bq9.pDiSmDXT3hMr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ERRnAPKIsVGx1qbdwJzoiA"/>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YERXnb22JNPwaqtTver.J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yCag9TrNJ6qlU79DHgbSUQ"/>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IskrR9ucvLUipxSrAZpaJ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xLT2H5dqXsZbAZEjKHnbI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09TzryOESUYVGkPeedF8V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B.aiYoUpcP63aFZbKox7q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Cr6843mpBEw4abpHY4pXn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ap5M3HcInw0y6nWDqCVc0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ZREq.KhY1zlzSN3sq0WT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19MYEo9vN9kZU.Wc6Wu8m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hg3X7cBgfNV9WFfzExdfeg"/>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DyqJDmyxmGmMBny3ctKfM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Vtk0FhCRi5r.hGy9jVNSO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DMS2gwwxZczDb.wgHqhO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94oPg2.NkY0DYiisq5FNfg"/>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D4Wd1WgL.j4Ad8tHWdagP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SyzqIuy0Um2kYbkBzPj9yA"/>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tq19zhRfCxUEW8bQYXDn0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huMBCRn8wUyQxyPTgqK2g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X4E82YcupUCLVP.c9mi5L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S86d1lrxpkWYcJ87_eM2fQ"/>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n5QglF2yfUed0R8QTBgWw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9GN.2Wqjk0KVB2b9QGXID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Q1sSjUbawUa_0RUa_qhiz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w19zSX3swUO8J3HwkgAk8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dWt9eE9v6UmbEW7Mn7eXf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FQ956SDcZEKMbBHqkrl0OQ"/>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FQ956SDcZEKMbBHqkrl0O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w19zSX3swUO8J3HwkgAk8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H3IC9AYZYkquZDg11nD.Kg"/>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JyBGQZSzO06Ow_EbRdL2Rw"/>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C2oWdu.udUW1B1G08oJRAw"/>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1XJ_7lHX3EmTNJku8uQXy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q6gsjP3hHUeqBSXLcHugs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XtGlEGBfzUuEiCvoKvwS9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0zu_xuAoxufdWPiCCuotig"/>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3EXiHuL_PXTKAKM3ha8Cfg"/>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lbH_65PaidfmCzFiuyrYIA"/>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GPD64hZvdn3YL.ZZkGDcI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9mdC9iPK4TGibW.KcW7HY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PIlx04FkrIYXL8Y70p2HCA"/>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CB__bTBLkCu8rimLXDaXWg"/>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1BU.tecZoEStaK5HZ4hLG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c.a1.XCNr78AoaXVxr1Zo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skbt0a7BaNt4CiogVSu6s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pkY9Se_h_Hsn4e8cYVqnP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aWomC5isIf4vRzaaT.rE2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lzjzoX4Pcvffcxsy.xwPN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HNcdtONwqSYmcbYGn6YGi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4XxjCRFT9ntRMA4vRA9Hdg"/>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mGVB12KPlndlcfJ08bZXC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S_dmCp2a2E_ouz1y2Pt4vA"/>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zHMi9J3rJL6F8aH6EHOxp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338mw1dTR8nXNMPQWzD6s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kRwWsz33aLbyYtjUumwXXw"/>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UvW4LcWhWPxQ79bgKfMjn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GCBrorudPoBayaTERKZig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c5MSnHgvZ.rojbS2m0reg"/>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7N7FP8LXrTP0ehFBU84yc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NmHFm4eCvnjSjXVu82uRA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LQNMbtLzKKB.FeWjkbNgTw"/>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o6B5wEyBQWZc0PuougIeNA"/>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df3OyECKs49OmZZV080Jo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8TAOAVKPoMjKE6qgEzXxnQ"/>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huse.zcmzkohEEjQ_htSR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JqnqosJxB.aFKI227u3wpQ"/>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K7O87RvVFd40ahxheIwdq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XAuFinDPh0s6HU57AsE9Fw"/>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qAizk_x8YtgS5.TjQ.JrEQ"/>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c8Z4T80uVk9gaeZzC16UWQ"/>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u03bOQBlHcq07eoc9sVfDA"/>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_eBk2HN_LKbMN1SEQ5Q2bg"/>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srgLXajFD5vEjojqNsMao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0IUpxR3J2CFtwMjzcoDkag"/>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wzI9AJDm5K5OgQeKW1Lnpg"/>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uF9BDQp2TnzgutVKqHKc_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Dwx36e0y0hYPb9URmH0rpQ"/>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QXaQxfiFGZgc38UdP0t5Pw"/>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bcNfO9Y1d0C93zyCu_MGK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QK_rqVkj5Tw3ZBTaDvd9Hg"/>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b9b6yhgbvv3dRSJEuK6FnA"/>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6JiYn45rWZaVNhMvbppEsg"/>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unGKOgw5rdvvcBQATFGK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Zwf4j4nGQlAYXsVbpOhjQ"/>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pKx0lfCR46R49fdEjzrHfA"/>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DInxW10_rK2U.A2tSWrwzQ"/>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wPv777OeT6z_zKdsVXhY6A"/>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UQhoPh2ppubtzGO0jCrDkw"/>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6M4InfjCXiZT4LP67SAXVg"/>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6EBDGr6k.o3J0tQorHAwpg"/>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vPY4KT5FfGYEtOSgFH8q9Q"/>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kRZXOeMkQO85gLmnirUfFw"/>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XgSSPLFfyoztkgnv509pg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Mju4KN82_lE.7Nt0opCb9w"/>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VpC.F2QeqsDMN_gU_xfP8Q"/>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V8MSF2cVE_Ah5iHSdvYHvw"/>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5Fz9VW2orZOhSiGkUZAdp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5c_jb.mrX01f5XJxYAxqxA"/>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DR_XgeYSzkTvcNPzVz7UVA"/>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pwRQtqDp7WEC5UTaelLYzRg"/>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pwRQtqDp7WEC5UTaelLYzRg"/>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pq6gsjP3hHUeqBSXLcHugsQ"/>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pXtGlEGBfzUuEiCvoKvwS9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pwRQtqDp7WEC5UTaelLYzRg"/>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pwRQtqDp7WEC5UTaelLYzRg"/>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pwRQtqDp7WEC5UTaelLYzRg"/>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pwRQtqDp7WEC5UTaelLYzR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pwRQtqDp7WEC5UTaelLYzRg"/>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pwRQtqDp7WEC5UTaelLYzRg"/>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pz.AL_Fm0SUaSGEXcTFpKBg"/>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pwRQtqDp7WEC5UTaelLYzRg"/>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pwRQtqDp7WEC5UTaelLYzRg"/>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pwRQtqDp7WEC5UTaelLYzR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pwRQtqDp7WEC5UTaelLYzRg"/>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pwRQtqDp7WEC5UTaelLYzR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pwRQtqDp7WEC5UTaelLYzRg"/>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pwRQtqDp7WEC5UTaelLYzRg"/>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pwRQtqDp7WEC5UTaelLYzRg"/>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pwRQtqDp7WEC5UTaelLYzRg"/>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7.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428.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429.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430.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431.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432.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433.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434.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435.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436.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437.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438.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1.xml><?xml version="1.0" encoding="utf-8"?>
<p:tagLst xmlns:a="http://schemas.openxmlformats.org/drawingml/2006/main" xmlns:r="http://schemas.openxmlformats.org/officeDocument/2006/relationships" xmlns:p="http://schemas.openxmlformats.org/presentationml/2006/main">
  <p:tag name="LTOP" val=" 100.375"/>
  <p:tag name="LLEFT" val=" 9.75"/>
  <p:tag name="ORIGLEFT" val="333.125"/>
  <p:tag name="ORIGTOP" val="41"/>
  <p:tag name="ORIGHEIGHT" val="31.25"/>
  <p:tag name="ORIGWIDTH" val="15.875"/>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MTCZlKJlsCmC_E4rDHf5zA"/>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D4Wd1WgL.j4Ad8tHWdagPA"/>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X73_nw0kF6gPpKXthQsgyw"/>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EqI5Hz8kLviGXFhsF..NBA"/>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Yy_Aolf14E1g9qefsZuILw"/>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EI4taoVOVWQcaOGzFWrmU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JtFU4_nPaEMaufIhmIGTvA"/>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39wopMUU0l_Vrm_0tPAX9Q"/>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yAFhEnLmH3Vb_3j5tK3XQw"/>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gH2n1kg5.xRvv6StLZiv7w"/>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rBznULJlgrvMXKazzhhg6g"/>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U_WiRLmqfnZdqYrOfOcx4w"/>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hWqDHAJnxwuKxzLzMLTbAw"/>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p1i0j_SUfekytLfzDJN3J9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7niOVOJhfeRiB45Ye3HLmg"/>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3A9LR1QbttyrAqWRqZ6L6A"/>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D4Wd1WgL.j4Ad8tHWdagPA"/>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FDvd1ueIb4FaI2IBdXZjv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FDvd1ueIb4FaI2IBdXZjv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k6IBKKQA2dE9y2wzAApvP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ew Eskom Forma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10.xml><?xml version="1.0" encoding="utf-8"?>
<a:theme xmlns:a="http://schemas.openxmlformats.org/drawingml/2006/main" name="Eskom Grid 16:9">
  <a:themeElements>
    <a:clrScheme name="Custom 1">
      <a:dk1>
        <a:srgbClr val="1D3E88"/>
      </a:dk1>
      <a:lt1>
        <a:sysClr val="window" lastClr="FFFFFF"/>
      </a:lt1>
      <a:dk2>
        <a:srgbClr val="003896"/>
      </a:dk2>
      <a:lt2>
        <a:srgbClr val="F2F2F2"/>
      </a:lt2>
      <a:accent1>
        <a:srgbClr val="002258"/>
      </a:accent1>
      <a:accent2>
        <a:srgbClr val="333399"/>
      </a:accent2>
      <a:accent3>
        <a:srgbClr val="FF9900"/>
      </a:accent3>
      <a:accent4>
        <a:srgbClr val="96330F"/>
      </a:accent4>
      <a:accent5>
        <a:srgbClr val="598787"/>
      </a:accent5>
      <a:accent6>
        <a:srgbClr val="0DAF2B"/>
      </a:accent6>
      <a:hlink>
        <a:srgbClr val="71A7FF"/>
      </a:hlink>
      <a:folHlink>
        <a:srgbClr val="71A7FF"/>
      </a:folHlink>
    </a:clrScheme>
    <a:fontScheme name="Custom 1">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solidFill>
            <a:schemeClr val="tx2"/>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1D3E88"/>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11.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12.xml><?xml version="1.0" encoding="utf-8"?>
<a:theme xmlns:a="http://schemas.openxmlformats.org/drawingml/2006/main" name="2_Content Slide Master">
  <a:themeElements>
    <a:clrScheme name="Eskom 2023">
      <a:dk1>
        <a:srgbClr val="003896"/>
      </a:dk1>
      <a:lt1>
        <a:sysClr val="window" lastClr="FFFFFF"/>
      </a:lt1>
      <a:dk2>
        <a:srgbClr val="83725B"/>
      </a:dk2>
      <a:lt2>
        <a:srgbClr val="FFFFFF"/>
      </a:lt2>
      <a:accent1>
        <a:srgbClr val="003896"/>
      </a:accent1>
      <a:accent2>
        <a:srgbClr val="83725B"/>
      </a:accent2>
      <a:accent3>
        <a:srgbClr val="96330F"/>
      </a:accent3>
      <a:accent4>
        <a:srgbClr val="0DB017"/>
      </a:accent4>
      <a:accent5>
        <a:srgbClr val="C97A00"/>
      </a:accent5>
      <a:accent6>
        <a:srgbClr val="598787"/>
      </a:accent6>
      <a:hlink>
        <a:srgbClr val="598787"/>
      </a:hlink>
      <a:folHlink>
        <a:srgbClr val="003896"/>
      </a:folHlink>
    </a:clrScheme>
    <a:fontScheme name="Eskom Custom">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4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1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5.xml><?xml version="1.0" encoding="utf-8"?>
<a:theme xmlns:a="http://schemas.openxmlformats.org/drawingml/2006/main" name="17_Content Slide Master">
  <a:themeElements>
    <a:clrScheme name="Eskom 2023">
      <a:dk1>
        <a:srgbClr val="003896"/>
      </a:dk1>
      <a:lt1>
        <a:sysClr val="window" lastClr="FFFFFF"/>
      </a:lt1>
      <a:dk2>
        <a:srgbClr val="83725B"/>
      </a:dk2>
      <a:lt2>
        <a:srgbClr val="FFFFFF"/>
      </a:lt2>
      <a:accent1>
        <a:srgbClr val="003896"/>
      </a:accent1>
      <a:accent2>
        <a:srgbClr val="83725B"/>
      </a:accent2>
      <a:accent3>
        <a:srgbClr val="96330F"/>
      </a:accent3>
      <a:accent4>
        <a:srgbClr val="0DB017"/>
      </a:accent4>
      <a:accent5>
        <a:srgbClr val="C97A00"/>
      </a:accent5>
      <a:accent6>
        <a:srgbClr val="598787"/>
      </a:accent6>
      <a:hlink>
        <a:srgbClr val="598787"/>
      </a:hlink>
      <a:folHlink>
        <a:srgbClr val="003896"/>
      </a:folHlink>
    </a:clrScheme>
    <a:fontScheme name="Eskom Custom">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6.xml><?xml version="1.0" encoding="utf-8"?>
<a:theme xmlns:a="http://schemas.openxmlformats.org/drawingml/2006/main" name="13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7.xml><?xml version="1.0" encoding="utf-8"?>
<a:theme xmlns:a="http://schemas.openxmlformats.org/drawingml/2006/main" name="20_Content Slide Master">
  <a:themeElements>
    <a:clrScheme name="Eskom 2023">
      <a:dk1>
        <a:srgbClr val="003896"/>
      </a:dk1>
      <a:lt1>
        <a:sysClr val="window" lastClr="FFFFFF"/>
      </a:lt1>
      <a:dk2>
        <a:srgbClr val="83725B"/>
      </a:dk2>
      <a:lt2>
        <a:srgbClr val="FFFFFF"/>
      </a:lt2>
      <a:accent1>
        <a:srgbClr val="003896"/>
      </a:accent1>
      <a:accent2>
        <a:srgbClr val="83725B"/>
      </a:accent2>
      <a:accent3>
        <a:srgbClr val="96330F"/>
      </a:accent3>
      <a:accent4>
        <a:srgbClr val="0DB017"/>
      </a:accent4>
      <a:accent5>
        <a:srgbClr val="C97A00"/>
      </a:accent5>
      <a:accent6>
        <a:srgbClr val="598787"/>
      </a:accent6>
      <a:hlink>
        <a:srgbClr val="598787"/>
      </a:hlink>
      <a:folHlink>
        <a:srgbClr val="003896"/>
      </a:folHlink>
    </a:clrScheme>
    <a:fontScheme name="Eskom Custom">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8.xml><?xml version="1.0" encoding="utf-8"?>
<a:theme xmlns:a="http://schemas.openxmlformats.org/drawingml/2006/main" name="5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9.xml><?xml version="1.0" encoding="utf-8"?>
<a:theme xmlns:a="http://schemas.openxmlformats.org/drawingml/2006/main" name="2_New Eskom Forma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58B8D124BC2240AEA6C9ADA6E2780C" ma:contentTypeVersion="14" ma:contentTypeDescription="Create a new document." ma:contentTypeScope="" ma:versionID="5b311ed0aff87d37a0173b91a93b970d">
  <xsd:schema xmlns:xsd="http://www.w3.org/2001/XMLSchema" xmlns:xs="http://www.w3.org/2001/XMLSchema" xmlns:p="http://schemas.microsoft.com/office/2006/metadata/properties" xmlns:ns2="28bc58af-e00b-426b-a7e4-7188600ca1c6" xmlns:ns3="fee5b1c8-9129-422b-b87d-7184d76a8980" targetNamespace="http://schemas.microsoft.com/office/2006/metadata/properties" ma:root="true" ma:fieldsID="1b69b238f92027b88a648aa34b7e72a3" ns2:_="" ns3:_="">
    <xsd:import namespace="28bc58af-e00b-426b-a7e4-7188600ca1c6"/>
    <xsd:import namespace="fee5b1c8-9129-422b-b87d-7184d76a8980"/>
    <xsd:element name="properties">
      <xsd:complexType>
        <xsd:sequence>
          <xsd:element name="documentManagement">
            <xsd:complexType>
              <xsd:all>
                <xsd:element ref="ns2:MediaServiceMetadata" minOccurs="0"/>
                <xsd:element ref="ns2:MediaServiceFastMetadata" minOccurs="0"/>
                <xsd:element ref="ns2:Externallink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bc58af-e00b-426b-a7e4-7188600ca1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Externallinks" ma:index="10" nillable="true" ma:displayName="External links" ma:format="Dropdown" ma:internalName="Externallinks">
      <xsd:simpleType>
        <xsd:restriction base="dms:Text">
          <xsd:maxLength value="255"/>
        </xsd:restriction>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e5fa3029-581b-4330-9c67-5ed5a891eaa2"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e5b1c8-9129-422b-b87d-7184d76a8980"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c8873141-6f36-4a2a-bd32-a123d84456e5}" ma:internalName="TaxCatchAll" ma:showField="CatchAllData" ma:web="fee5b1c8-9129-422b-b87d-7184d76a8980">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ee5b1c8-9129-422b-b87d-7184d76a8980" xsi:nil="true"/>
    <Externallinks xmlns="28bc58af-e00b-426b-a7e4-7188600ca1c6" xsi:nil="true"/>
    <lcf76f155ced4ddcb4097134ff3c332f xmlns="28bc58af-e00b-426b-a7e4-7188600ca1c6">
      <Terms xmlns="http://schemas.microsoft.com/office/infopath/2007/PartnerControls"/>
    </lcf76f155ced4ddcb4097134ff3c332f>
    <SharedWithUsers xmlns="fee5b1c8-9129-422b-b87d-7184d76a8980">
      <UserInfo>
        <DisplayName>Ruvesh Govender</DisplayName>
        <AccountId>135</AccountId>
        <AccountType/>
      </UserInfo>
      <UserInfo>
        <DisplayName>Ryno Coetzer</DisplayName>
        <AccountId>10</AccountId>
        <AccountType/>
      </UserInfo>
      <UserInfo>
        <DisplayName>Tshepiso Bosch</DisplayName>
        <AccountId>21</AccountId>
        <AccountType/>
      </UserInfo>
      <UserInfo>
        <DisplayName>Rumbidzayi Chitsiku</DisplayName>
        <AccountId>26</AccountId>
        <AccountType/>
      </UserInfo>
      <UserInfo>
        <DisplayName>Kagiso Mosomane</DisplayName>
        <AccountId>20</AccountId>
        <AccountType/>
      </UserInfo>
      <UserInfo>
        <DisplayName>Lizette Mabone</DisplayName>
        <AccountId>13</AccountId>
        <AccountType/>
      </UserInfo>
    </SharedWithUsers>
  </documentManagement>
</p:properties>
</file>

<file path=customXml/itemProps1.xml><?xml version="1.0" encoding="utf-8"?>
<ds:datastoreItem xmlns:ds="http://schemas.openxmlformats.org/officeDocument/2006/customXml" ds:itemID="{9A3AE81A-ACF8-4943-9B4B-54DABCF68213}">
  <ds:schemaRefs>
    <ds:schemaRef ds:uri="28bc58af-e00b-426b-a7e4-7188600ca1c6"/>
    <ds:schemaRef ds:uri="fee5b1c8-9129-422b-b87d-7184d76a89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0090AED-ADD4-4505-84C3-3A4B173C76F9}">
  <ds:schemaRefs>
    <ds:schemaRef ds:uri="http://schemas.microsoft.com/sharepoint/v3/contenttype/forms"/>
  </ds:schemaRefs>
</ds:datastoreItem>
</file>

<file path=customXml/itemProps3.xml><?xml version="1.0" encoding="utf-8"?>
<ds:datastoreItem xmlns:ds="http://schemas.openxmlformats.org/officeDocument/2006/customXml" ds:itemID="{17C49198-BAC1-43B6-A472-C241FF676EAE}">
  <ds:schemaRefs>
    <ds:schemaRef ds:uri="fee5b1c8-9129-422b-b87d-7184d76a8980"/>
    <ds:schemaRef ds:uri="http://schemas.microsoft.com/office/2006/metadata/properties"/>
    <ds:schemaRef ds:uri="http://www.w3.org/XML/1998/namespace"/>
    <ds:schemaRef ds:uri="http://schemas.microsoft.com/office/2006/documentManagement/types"/>
    <ds:schemaRef ds:uri="28bc58af-e00b-426b-a7e4-7188600ca1c6"/>
    <ds:schemaRef ds:uri="http://schemas.microsoft.com/office/infopath/2007/PartnerControls"/>
    <ds:schemaRef ds:uri="http://purl.org/dc/elements/1.1/"/>
    <ds:schemaRef ds:uri="http://purl.org/dc/terms/"/>
    <ds:schemaRef ds:uri="http://schemas.openxmlformats.org/package/2006/metadata/core-properties"/>
    <ds:schemaRef ds:uri="http://purl.org/dc/dcmitype/"/>
  </ds:schemaRefs>
</ds:datastoreItem>
</file>

<file path=docMetadata/LabelInfo.xml><?xml version="1.0" encoding="utf-8"?>
<clbl:labelList xmlns:clbl="http://schemas.microsoft.com/office/2020/mipLabelMetadata">
  <clbl:label id="{93aedbdc-cc67-4652-aa12-d250a876ae79}" enabled="0" method="" siteId="{93aedbdc-cc67-4652-aa12-d250a876ae79}" removed="1"/>
</clbl:labelList>
</file>

<file path=docProps/app.xml><?xml version="1.0" encoding="utf-8"?>
<Properties xmlns="http://schemas.openxmlformats.org/officeDocument/2006/extended-properties" xmlns:vt="http://schemas.openxmlformats.org/officeDocument/2006/docPropsVTypes">
  <TotalTime>7</TotalTime>
  <Words>3172</Words>
  <Application>Microsoft Office PowerPoint</Application>
  <PresentationFormat>Widescreen</PresentationFormat>
  <Paragraphs>590</Paragraphs>
  <Slides>21</Slides>
  <Notes>10</Notes>
  <HiddenSlides>0</HiddenSlides>
  <MMClips>0</MMClips>
  <ScaleCrop>false</ScaleCrop>
  <HeadingPairs>
    <vt:vector size="8" baseType="variant">
      <vt:variant>
        <vt:lpstr>Fonts Used</vt:lpstr>
      </vt:variant>
      <vt:variant>
        <vt:i4>6</vt:i4>
      </vt:variant>
      <vt:variant>
        <vt:lpstr>Theme</vt:lpstr>
      </vt:variant>
      <vt:variant>
        <vt:i4>12</vt:i4>
      </vt:variant>
      <vt:variant>
        <vt:lpstr>Embedded OLE Servers</vt:lpstr>
      </vt:variant>
      <vt:variant>
        <vt:i4>1</vt:i4>
      </vt:variant>
      <vt:variant>
        <vt:lpstr>Slide Titles</vt:lpstr>
      </vt:variant>
      <vt:variant>
        <vt:i4>21</vt:i4>
      </vt:variant>
    </vt:vector>
  </HeadingPairs>
  <TitlesOfParts>
    <vt:vector size="40" baseType="lpstr">
      <vt:lpstr>Arial</vt:lpstr>
      <vt:lpstr>Calibri</vt:lpstr>
      <vt:lpstr>Courier New</vt:lpstr>
      <vt:lpstr>Gill Sans MT</vt:lpstr>
      <vt:lpstr>Trebuchet MS</vt:lpstr>
      <vt:lpstr>Wingdings</vt:lpstr>
      <vt:lpstr>New Eskom Format Slide Master</vt:lpstr>
      <vt:lpstr>Content Slide Master</vt:lpstr>
      <vt:lpstr>4_Content Slide Master</vt:lpstr>
      <vt:lpstr>11_Content Slide Master</vt:lpstr>
      <vt:lpstr>17_Content Slide Master</vt:lpstr>
      <vt:lpstr>13_Content Slide Master</vt:lpstr>
      <vt:lpstr>20_Content Slide Master</vt:lpstr>
      <vt:lpstr>5_Content Slide Master</vt:lpstr>
      <vt:lpstr>2_New Eskom Format Slide Master</vt:lpstr>
      <vt:lpstr>Eskom Grid 16:9</vt:lpstr>
      <vt:lpstr>1_Content Slide Master</vt:lpstr>
      <vt:lpstr>2_Content Slide Master</vt:lpstr>
      <vt:lpstr>think-cell Slide</vt:lpstr>
      <vt:lpstr>PowerPoint Presentation</vt:lpstr>
      <vt:lpstr>State of the System - Winter 2024 Outlook Briefing </vt:lpstr>
      <vt:lpstr> Key Takeaways  </vt:lpstr>
      <vt:lpstr>Our approach to this  Winter 2024 outlook briefing</vt:lpstr>
      <vt:lpstr>The actual system performance for Winter 2023 was within the forecast range</vt:lpstr>
      <vt:lpstr>Since last winter, Eskom’s investment in maintenance and disciplined execution of the recovery plan has resulted in a gradual reduction of unplanned losses</vt:lpstr>
      <vt:lpstr>The continuing improvement in Generation plant performance and the accompanying reduced loadshedding intensity has informed our updated outlook</vt:lpstr>
      <vt:lpstr>PowerPoint Presentation</vt:lpstr>
      <vt:lpstr>Agenda</vt:lpstr>
      <vt:lpstr>Execution of the Generation recovery plan initiatives has led to a considerable improvement in plant performance</vt:lpstr>
      <vt:lpstr>Eskom has managed to increase plant availability and decrease spend on expensive OCGT generation, especially across Mar and Apr 2024</vt:lpstr>
      <vt:lpstr>Beyond the winter period, units on long term outages and the remaining Kusile units will be brought online as part of the Recovery Plan </vt:lpstr>
      <vt:lpstr>Recommendations from the independent reviews including the recent VGBe report have been incorporated into the Gx Recovery Plan</vt:lpstr>
      <vt:lpstr>Key enablers are being implemented to ensure that the Recovery Programme is sustainable</vt:lpstr>
      <vt:lpstr>Agenda</vt:lpstr>
      <vt:lpstr>Demand management initiatives with a target of ~382 MW have been identified for the 2024 winter period</vt:lpstr>
      <vt:lpstr>In addition to demand reduction, Eskom is also focusing on five additional initiatives to relieve pressure on the electricity system</vt:lpstr>
      <vt:lpstr>Eskom is working with the IEC to ensure that adequate plans are in place to ensure electricity supply</vt:lpstr>
      <vt:lpstr>Agenda</vt:lpstr>
      <vt:lpstr>In Conclusion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EAF performance has deteriorated significantly beyond IRP 2019 assumptions and is unlikely to recover</dc:title>
  <dc:creator>Matthew Mflathelwa</dc:creator>
  <cp:lastModifiedBy>Daphne Mokwena</cp:lastModifiedBy>
  <cp:revision>77</cp:revision>
  <dcterms:created xsi:type="dcterms:W3CDTF">2023-04-18T08:00:12Z</dcterms:created>
  <dcterms:modified xsi:type="dcterms:W3CDTF">2024-04-26T13:00:35Z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0x0101004B58B8D124BC2240AEA6C9ADA6E2780C</vt:lpwstr>
  </property>
  <property fmtid="{D5CDD505-2E9C-101B-9397-08002B2CF9AE}" pid="3" name="MediaServiceImageTags">
    <vt:lpwstr/>
  </property>
</Properties>
</file>