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03/04/2024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13 </a:t>
            </a:r>
            <a:r>
              <a:rPr lang="en-US" altLang="en-US" sz="1600" b="1" dirty="0"/>
              <a:t>(</a:t>
            </a:r>
            <a:r>
              <a:rPr lang="en-US" altLang="en-US" b="1" dirty="0"/>
              <a:t>25/03/2024 – 31/03/2024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A1311E82-6562-F62A-83BF-E5F0038D587A}"/>
              </a:ext>
            </a:extLst>
          </p:cNvPr>
          <p:cNvPicPr>
            <a:picLocks noChangeAspect="1"/>
          </p:cNvPicPr>
          <p:nvPr/>
        </p:nvPicPr>
        <p:blipFill>
          <a:blip r:embed="rId2"/>
          <a:stretch>
            <a:fillRect/>
          </a:stretch>
        </p:blipFill>
        <p:spPr>
          <a:xfrm>
            <a:off x="1328736" y="18105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31610823-2744-A608-3201-BCEE24C6C583}"/>
              </a:ext>
            </a:extLst>
          </p:cNvPr>
          <p:cNvPicPr>
            <a:picLocks noChangeAspect="1"/>
          </p:cNvPicPr>
          <p:nvPr/>
        </p:nvPicPr>
        <p:blipFill>
          <a:blip r:embed="rId3"/>
          <a:stretch>
            <a:fillRect/>
          </a:stretch>
        </p:blipFill>
        <p:spPr>
          <a:xfrm>
            <a:off x="183464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6" name="Picture 5">
            <a:extLst>
              <a:ext uri="{FF2B5EF4-FFF2-40B4-BE49-F238E27FC236}">
                <a16:creationId xmlns:a16="http://schemas.microsoft.com/office/drawing/2014/main" id="{EC3CC592-ACA8-3E85-0B88-DAF3D739B1BF}"/>
              </a:ext>
            </a:extLst>
          </p:cNvPr>
          <p:cNvPicPr>
            <a:picLocks noChangeAspect="1"/>
          </p:cNvPicPr>
          <p:nvPr/>
        </p:nvPicPr>
        <p:blipFill>
          <a:blip r:embed="rId2"/>
          <a:stretch>
            <a:fillRect/>
          </a:stretch>
        </p:blipFill>
        <p:spPr>
          <a:xfrm>
            <a:off x="5481098" y="976311"/>
            <a:ext cx="3659370" cy="2777025"/>
          </a:xfrm>
          <a:prstGeom prst="rect">
            <a:avLst/>
          </a:prstGeom>
        </p:spPr>
      </p:pic>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3"/>
          <a:stretch>
            <a:fillRect/>
          </a:stretch>
        </p:blipFill>
        <p:spPr>
          <a:xfrm>
            <a:off x="5481098" y="3896209"/>
            <a:ext cx="3659370" cy="2961791"/>
          </a:xfrm>
          <a:prstGeom prst="rect">
            <a:avLst/>
          </a:prstGeom>
        </p:spPr>
      </p:pic>
      <p:pic>
        <p:nvPicPr>
          <p:cNvPr id="12" name="Picture 11">
            <a:extLst>
              <a:ext uri="{FF2B5EF4-FFF2-40B4-BE49-F238E27FC236}">
                <a16:creationId xmlns:a16="http://schemas.microsoft.com/office/drawing/2014/main" id="{40D36457-8780-6209-2F0D-EFE8E225C31E}"/>
              </a:ext>
            </a:extLst>
          </p:cNvPr>
          <p:cNvPicPr>
            <a:picLocks noChangeAspect="1"/>
          </p:cNvPicPr>
          <p:nvPr/>
        </p:nvPicPr>
        <p:blipFill>
          <a:blip r:embed="rId4"/>
          <a:stretch>
            <a:fillRect/>
          </a:stretch>
        </p:blipFill>
        <p:spPr>
          <a:xfrm>
            <a:off x="9417775" y="2686534"/>
            <a:ext cx="2552700" cy="1209675"/>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5"/>
          <a:stretch>
            <a:fillRect/>
          </a:stretch>
        </p:blipFill>
        <p:spPr>
          <a:xfrm>
            <a:off x="0" y="976311"/>
            <a:ext cx="5404396" cy="2777025"/>
          </a:xfrm>
          <a:prstGeom prst="rect">
            <a:avLst/>
          </a:prstGeom>
        </p:spPr>
      </p:pic>
      <p:pic>
        <p:nvPicPr>
          <p:cNvPr id="5" name="Picture 4">
            <a:extLst>
              <a:ext uri="{FF2B5EF4-FFF2-40B4-BE49-F238E27FC236}">
                <a16:creationId xmlns:a16="http://schemas.microsoft.com/office/drawing/2014/main" id="{49D48766-3A96-0228-E6E9-59D7AD8AEC1E}"/>
              </a:ext>
            </a:extLst>
          </p:cNvPr>
          <p:cNvPicPr>
            <a:picLocks noChangeAspect="1"/>
          </p:cNvPicPr>
          <p:nvPr/>
        </p:nvPicPr>
        <p:blipFill>
          <a:blip r:embed="rId6"/>
          <a:stretch>
            <a:fillRect/>
          </a:stretch>
        </p:blipFill>
        <p:spPr>
          <a:xfrm>
            <a:off x="0" y="3896209"/>
            <a:ext cx="5404396"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B8CD9BE5-8607-59BC-4477-E740FC86F64F}"/>
              </a:ext>
            </a:extLst>
          </p:cNvPr>
          <p:cNvPicPr>
            <a:picLocks noChangeAspect="1"/>
          </p:cNvPicPr>
          <p:nvPr/>
        </p:nvPicPr>
        <p:blipFill>
          <a:blip r:embed="rId2"/>
          <a:stretch>
            <a:fillRect/>
          </a:stretch>
        </p:blipFill>
        <p:spPr>
          <a:xfrm>
            <a:off x="9344705" y="2824161"/>
            <a:ext cx="2552700" cy="1209675"/>
          </a:xfrm>
          <a:prstGeom prst="rect">
            <a:avLst/>
          </a:prstGeom>
        </p:spPr>
      </p:pic>
      <p:pic>
        <p:nvPicPr>
          <p:cNvPr id="5" name="Picture 4">
            <a:extLst>
              <a:ext uri="{FF2B5EF4-FFF2-40B4-BE49-F238E27FC236}">
                <a16:creationId xmlns:a16="http://schemas.microsoft.com/office/drawing/2014/main" id="{D4A89734-113D-EBDC-6398-7B2184B24674}"/>
              </a:ext>
            </a:extLst>
          </p:cNvPr>
          <p:cNvPicPr>
            <a:picLocks noChangeAspect="1"/>
          </p:cNvPicPr>
          <p:nvPr/>
        </p:nvPicPr>
        <p:blipFill>
          <a:blip r:embed="rId3"/>
          <a:stretch>
            <a:fillRect/>
          </a:stretch>
        </p:blipFill>
        <p:spPr>
          <a:xfrm>
            <a:off x="2054815" y="1371598"/>
            <a:ext cx="7019925" cy="41148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99954870-9D38-3099-0C73-1F91C3BFBD3F}"/>
              </a:ext>
            </a:extLst>
          </p:cNvPr>
          <p:cNvPicPr>
            <a:picLocks noChangeAspect="1"/>
          </p:cNvPicPr>
          <p:nvPr/>
        </p:nvPicPr>
        <p:blipFill>
          <a:blip r:embed="rId2"/>
          <a:stretch>
            <a:fillRect/>
          </a:stretch>
        </p:blipFill>
        <p:spPr>
          <a:xfrm>
            <a:off x="1762125" y="1033054"/>
            <a:ext cx="8667750" cy="37733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7E417E5A-C224-5DBA-E30B-36AF5183F1A7}"/>
              </a:ext>
            </a:extLst>
          </p:cNvPr>
          <p:cNvPicPr>
            <a:picLocks noChangeAspect="1"/>
          </p:cNvPicPr>
          <p:nvPr/>
        </p:nvPicPr>
        <p:blipFill>
          <a:blip r:embed="rId3"/>
          <a:stretch>
            <a:fillRect/>
          </a:stretch>
        </p:blipFill>
        <p:spPr>
          <a:xfrm>
            <a:off x="0" y="1001486"/>
            <a:ext cx="12192000" cy="5188497"/>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32D043FB-BE65-8DA7-2B6C-177EDB9EFBAB}"/>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49CF394-B855-3550-E7AC-316033128E7B}"/>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EA4C3EBD-026D-172C-1DD3-449EDBB1311B}"/>
              </a:ext>
            </a:extLst>
          </p:cNvPr>
          <p:cNvPicPr>
            <a:picLocks noChangeAspect="1"/>
          </p:cNvPicPr>
          <p:nvPr/>
        </p:nvPicPr>
        <p:blipFill>
          <a:blip r:embed="rId3"/>
          <a:stretch>
            <a:fillRect/>
          </a:stretch>
        </p:blipFill>
        <p:spPr>
          <a:xfrm>
            <a:off x="0" y="98854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A1D14C07-76FA-38D3-6287-3CD1BC2F474B}"/>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34D8A6E9-0989-F7E5-F6EB-E9858E599108}"/>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830</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138</cp:revision>
  <dcterms:created xsi:type="dcterms:W3CDTF">2020-01-06T09:48:40Z</dcterms:created>
  <dcterms:modified xsi:type="dcterms:W3CDTF">2024-04-03T08:04:19Z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