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24/04/2024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16 </a:t>
            </a:r>
            <a:r>
              <a:rPr lang="en-US" altLang="en-US" sz="1600" b="1" dirty="0"/>
              <a:t>(</a:t>
            </a:r>
            <a:r>
              <a:rPr lang="en-US" altLang="en-US" b="1" dirty="0"/>
              <a:t>15/04/2024 – 21/04/2024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3F515B03-3073-95E3-23C0-5346B31CCFBB}"/>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35FAA5B-C5C8-359A-482C-4279B286CFE2}"/>
              </a:ext>
            </a:extLst>
          </p:cNvPr>
          <p:cNvPicPr>
            <a:picLocks noChangeAspect="1"/>
          </p:cNvPicPr>
          <p:nvPr/>
        </p:nvPicPr>
        <p:blipFill>
          <a:blip r:embed="rId3"/>
          <a:stretch>
            <a:fillRect/>
          </a:stretch>
        </p:blipFill>
        <p:spPr>
          <a:xfrm>
            <a:off x="1817230"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12" name="Picture 11">
            <a:extLst>
              <a:ext uri="{FF2B5EF4-FFF2-40B4-BE49-F238E27FC236}">
                <a16:creationId xmlns:a16="http://schemas.microsoft.com/office/drawing/2014/main" id="{40D36457-8780-6209-2F0D-EFE8E225C31E}"/>
              </a:ext>
            </a:extLst>
          </p:cNvPr>
          <p:cNvPicPr>
            <a:picLocks noChangeAspect="1"/>
          </p:cNvPicPr>
          <p:nvPr/>
        </p:nvPicPr>
        <p:blipFill>
          <a:blip r:embed="rId3"/>
          <a:stretch>
            <a:fillRect/>
          </a:stretch>
        </p:blipFill>
        <p:spPr>
          <a:xfrm>
            <a:off x="9417775" y="2686534"/>
            <a:ext cx="2552700" cy="1209675"/>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4"/>
          <a:stretch>
            <a:fillRect/>
          </a:stretch>
        </p:blipFill>
        <p:spPr>
          <a:xfrm>
            <a:off x="0" y="976311"/>
            <a:ext cx="5404396" cy="2777025"/>
          </a:xfrm>
          <a:prstGeom prst="rect">
            <a:avLst/>
          </a:prstGeom>
        </p:spPr>
      </p:pic>
      <p:pic>
        <p:nvPicPr>
          <p:cNvPr id="5" name="Picture 4">
            <a:extLst>
              <a:ext uri="{FF2B5EF4-FFF2-40B4-BE49-F238E27FC236}">
                <a16:creationId xmlns:a16="http://schemas.microsoft.com/office/drawing/2014/main" id="{0DE5E294-EF1A-9084-D6E3-756A7280E0C0}"/>
              </a:ext>
            </a:extLst>
          </p:cNvPr>
          <p:cNvPicPr>
            <a:picLocks noChangeAspect="1"/>
          </p:cNvPicPr>
          <p:nvPr/>
        </p:nvPicPr>
        <p:blipFill>
          <a:blip r:embed="rId5"/>
          <a:stretch>
            <a:fillRect/>
          </a:stretch>
        </p:blipFill>
        <p:spPr>
          <a:xfrm>
            <a:off x="5481098" y="976311"/>
            <a:ext cx="3659370" cy="2777025"/>
          </a:xfrm>
          <a:prstGeom prst="rect">
            <a:avLst/>
          </a:prstGeom>
        </p:spPr>
      </p:pic>
      <p:pic>
        <p:nvPicPr>
          <p:cNvPr id="2" name="Picture 1">
            <a:extLst>
              <a:ext uri="{FF2B5EF4-FFF2-40B4-BE49-F238E27FC236}">
                <a16:creationId xmlns:a16="http://schemas.microsoft.com/office/drawing/2014/main" id="{518D7B0F-6839-57F9-9FA6-FFEFE4D294E3}"/>
              </a:ext>
            </a:extLst>
          </p:cNvPr>
          <p:cNvPicPr>
            <a:picLocks noChangeAspect="1"/>
          </p:cNvPicPr>
          <p:nvPr/>
        </p:nvPicPr>
        <p:blipFill>
          <a:blip r:embed="rId6"/>
          <a:stretch>
            <a:fillRect/>
          </a:stretch>
        </p:blipFill>
        <p:spPr>
          <a:xfrm>
            <a:off x="0" y="3896209"/>
            <a:ext cx="5404396" cy="296179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B8CD9BE5-8607-59BC-4477-E740FC86F64F}"/>
              </a:ext>
            </a:extLst>
          </p:cNvPr>
          <p:cNvPicPr>
            <a:picLocks noChangeAspect="1"/>
          </p:cNvPicPr>
          <p:nvPr/>
        </p:nvPicPr>
        <p:blipFill>
          <a:blip r:embed="rId2"/>
          <a:stretch>
            <a:fillRect/>
          </a:stretch>
        </p:blipFill>
        <p:spPr>
          <a:xfrm>
            <a:off x="9344705" y="2824161"/>
            <a:ext cx="2552700" cy="1209675"/>
          </a:xfrm>
          <a:prstGeom prst="rect">
            <a:avLst/>
          </a:prstGeom>
        </p:spPr>
      </p:pic>
      <p:pic>
        <p:nvPicPr>
          <p:cNvPr id="3" name="Picture 2">
            <a:extLst>
              <a:ext uri="{FF2B5EF4-FFF2-40B4-BE49-F238E27FC236}">
                <a16:creationId xmlns:a16="http://schemas.microsoft.com/office/drawing/2014/main" id="{BD489D46-BA1D-C43A-5815-435CC388C1BA}"/>
              </a:ext>
            </a:extLst>
          </p:cNvPr>
          <p:cNvPicPr>
            <a:picLocks noChangeAspect="1"/>
          </p:cNvPicPr>
          <p:nvPr/>
        </p:nvPicPr>
        <p:blipFill>
          <a:blip r:embed="rId3"/>
          <a:stretch>
            <a:fillRect/>
          </a:stretch>
        </p:blipFill>
        <p:spPr>
          <a:xfrm>
            <a:off x="2324780" y="1285873"/>
            <a:ext cx="7019925" cy="42862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17EE3BB4-76ED-3BB9-41DF-DFFF391971FD}"/>
              </a:ext>
            </a:extLst>
          </p:cNvPr>
          <p:cNvPicPr>
            <a:picLocks noChangeAspect="1"/>
          </p:cNvPicPr>
          <p:nvPr/>
        </p:nvPicPr>
        <p:blipFill>
          <a:blip r:embed="rId2"/>
          <a:stretch>
            <a:fillRect/>
          </a:stretch>
        </p:blipFill>
        <p:spPr>
          <a:xfrm>
            <a:off x="1762125" y="1033054"/>
            <a:ext cx="8667750" cy="377330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D54D7068-EF01-492B-ADFE-30E57767D657}"/>
              </a:ext>
            </a:extLst>
          </p:cNvPr>
          <p:cNvPicPr>
            <a:picLocks noChangeAspect="1"/>
          </p:cNvPicPr>
          <p:nvPr/>
        </p:nvPicPr>
        <p:blipFill>
          <a:blip r:embed="rId3"/>
          <a:stretch>
            <a:fillRect/>
          </a:stretch>
        </p:blipFill>
        <p:spPr>
          <a:xfrm>
            <a:off x="0" y="1007651"/>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CFAE6506-1DFB-5231-FB3D-9F7DB4F7F927}"/>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0A4E020E-F95C-3BD6-0FAE-3165C7F6866A}"/>
              </a:ext>
            </a:extLst>
          </p:cNvPr>
          <p:cNvPicPr>
            <a:picLocks noChangeAspect="1"/>
          </p:cNvPicPr>
          <p:nvPr/>
        </p:nvPicPr>
        <p:blipFill>
          <a:blip r:embed="rId2"/>
          <a:stretch>
            <a:fillRect/>
          </a:stretch>
        </p:blipFill>
        <p:spPr>
          <a:xfrm>
            <a:off x="0" y="96646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3CCF4C70-D111-6ED2-B886-70DB1E9AF4C4}"/>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BD5CD71B-F9C3-CC50-92E6-540EF5DCC57D}"/>
              </a:ext>
            </a:extLst>
          </p:cNvPr>
          <p:cNvPicPr>
            <a:picLocks noChangeAspect="1"/>
          </p:cNvPicPr>
          <p:nvPr/>
        </p:nvPicPr>
        <p:blipFill>
          <a:blip r:embed="rId2"/>
          <a:stretch>
            <a:fillRect/>
          </a:stretch>
        </p:blipFill>
        <p:spPr>
          <a:xfrm>
            <a:off x="0" y="997247"/>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9185080E-E25A-6452-671E-3662C29D87B4}"/>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847</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144</cp:revision>
  <dcterms:created xsi:type="dcterms:W3CDTF">2020-01-06T09:48:40Z</dcterms:created>
  <dcterms:modified xsi:type="dcterms:W3CDTF">2024-04-24T03:49:17Z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