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08/05/2024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18 </a:t>
            </a:r>
            <a:r>
              <a:rPr lang="en-US" altLang="en-US" sz="1600" b="1" dirty="0"/>
              <a:t>(</a:t>
            </a:r>
            <a:r>
              <a:rPr lang="en-US" altLang="en-US" b="1" dirty="0"/>
              <a:t>29/04/2024 – 05/05/2024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667F2A0C-E919-5AE3-D1DC-220A47AB2288}"/>
              </a:ext>
            </a:extLst>
          </p:cNvPr>
          <p:cNvPicPr>
            <a:picLocks noChangeAspect="1"/>
          </p:cNvPicPr>
          <p:nvPr/>
        </p:nvPicPr>
        <p:blipFill>
          <a:blip r:embed="rId2"/>
          <a:stretch>
            <a:fillRect/>
          </a:stretch>
        </p:blipFill>
        <p:spPr>
          <a:xfrm>
            <a:off x="1328736" y="185411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4DA2571-E104-0C13-91B4-FA48E571EDFA}"/>
              </a:ext>
            </a:extLst>
          </p:cNvPr>
          <p:cNvPicPr>
            <a:picLocks noChangeAspect="1"/>
          </p:cNvPicPr>
          <p:nvPr/>
        </p:nvPicPr>
        <p:blipFill>
          <a:blip r:embed="rId3"/>
          <a:stretch>
            <a:fillRect/>
          </a:stretch>
        </p:blipFill>
        <p:spPr>
          <a:xfrm>
            <a:off x="162564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04D979AC-B314-490A-8B31-0977847993FC}"/>
              </a:ext>
            </a:extLst>
          </p:cNvPr>
          <p:cNvPicPr>
            <a:picLocks noChangeAspect="1"/>
          </p:cNvPicPr>
          <p:nvPr/>
        </p:nvPicPr>
        <p:blipFill>
          <a:blip r:embed="rId4"/>
          <a:stretch>
            <a:fillRect/>
          </a:stretch>
        </p:blipFill>
        <p:spPr>
          <a:xfrm>
            <a:off x="9426484" y="3148498"/>
            <a:ext cx="2552700" cy="1209675"/>
          </a:xfrm>
          <a:prstGeom prst="rect">
            <a:avLst/>
          </a:prstGeom>
        </p:spPr>
      </p:pic>
      <p:pic>
        <p:nvPicPr>
          <p:cNvPr id="6" name="Picture 5">
            <a:extLst>
              <a:ext uri="{FF2B5EF4-FFF2-40B4-BE49-F238E27FC236}">
                <a16:creationId xmlns:a16="http://schemas.microsoft.com/office/drawing/2014/main" id="{FB456555-96BD-270D-973D-6A1447FBF4BF}"/>
              </a:ext>
            </a:extLst>
          </p:cNvPr>
          <p:cNvPicPr>
            <a:picLocks noChangeAspect="1"/>
          </p:cNvPicPr>
          <p:nvPr/>
        </p:nvPicPr>
        <p:blipFill>
          <a:blip r:embed="rId5"/>
          <a:stretch>
            <a:fillRect/>
          </a:stretch>
        </p:blipFill>
        <p:spPr>
          <a:xfrm>
            <a:off x="0" y="3896209"/>
            <a:ext cx="5404396" cy="2961791"/>
          </a:xfrm>
          <a:prstGeom prst="rect">
            <a:avLst/>
          </a:prstGeom>
        </p:spPr>
      </p:pic>
      <p:pic>
        <p:nvPicPr>
          <p:cNvPr id="9" name="Picture 8">
            <a:extLst>
              <a:ext uri="{FF2B5EF4-FFF2-40B4-BE49-F238E27FC236}">
                <a16:creationId xmlns:a16="http://schemas.microsoft.com/office/drawing/2014/main" id="{1EFA9F50-8FE7-71E1-3014-146CDDD315C3}"/>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CF86C6AA-B1DB-A36F-0FB1-B906B43CD608}"/>
              </a:ext>
            </a:extLst>
          </p:cNvPr>
          <p:cNvPicPr>
            <a:picLocks noChangeAspect="1"/>
          </p:cNvPicPr>
          <p:nvPr/>
        </p:nvPicPr>
        <p:blipFill>
          <a:blip r:embed="rId2"/>
          <a:stretch>
            <a:fillRect/>
          </a:stretch>
        </p:blipFill>
        <p:spPr>
          <a:xfrm>
            <a:off x="9426484" y="2824160"/>
            <a:ext cx="2552700" cy="1209675"/>
          </a:xfrm>
          <a:prstGeom prst="rect">
            <a:avLst/>
          </a:prstGeom>
        </p:spPr>
      </p:pic>
      <p:pic>
        <p:nvPicPr>
          <p:cNvPr id="5" name="Picture 4">
            <a:extLst>
              <a:ext uri="{FF2B5EF4-FFF2-40B4-BE49-F238E27FC236}">
                <a16:creationId xmlns:a16="http://schemas.microsoft.com/office/drawing/2014/main" id="{FFF7D95E-DE3E-ED0B-79D8-E0EA017D53ED}"/>
              </a:ext>
            </a:extLst>
          </p:cNvPr>
          <p:cNvPicPr>
            <a:picLocks noChangeAspect="1"/>
          </p:cNvPicPr>
          <p:nvPr/>
        </p:nvPicPr>
        <p:blipFill>
          <a:blip r:embed="rId3"/>
          <a:stretch>
            <a:fillRect/>
          </a:stretch>
        </p:blipFill>
        <p:spPr>
          <a:xfrm>
            <a:off x="2586037" y="1200150"/>
            <a:ext cx="7019925" cy="44577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C9F5EEC9-1114-C3AD-CAB1-CB3286958E79}"/>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2EA5A2F-3C32-57C3-9584-1BA4EED79C41}"/>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294ED90-EB1A-FE99-6EAF-A0D06F622827}"/>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5F6DCB3-5C2B-09A5-33F8-687DCEF65133}"/>
              </a:ext>
            </a:extLst>
          </p:cNvPr>
          <p:cNvPicPr>
            <a:picLocks noChangeAspect="1"/>
          </p:cNvPicPr>
          <p:nvPr/>
        </p:nvPicPr>
        <p:blipFill>
          <a:blip r:embed="rId2"/>
          <a:stretch>
            <a:fillRect/>
          </a:stretch>
        </p:blipFill>
        <p:spPr>
          <a:xfrm>
            <a:off x="0" y="95775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65D784D-ABC9-499E-B341-99FB5DF2A454}"/>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41473BE-3093-00B8-3289-2738ACC75E3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D37840C-0B49-08C5-8F2E-3877747D2371}"/>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859</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148</cp:revision>
  <dcterms:created xsi:type="dcterms:W3CDTF">2020-01-06T09:48:40Z</dcterms:created>
  <dcterms:modified xsi:type="dcterms:W3CDTF">2024-05-08T07:26:49Z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