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14/05/2024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19 </a:t>
            </a:r>
            <a:r>
              <a:rPr lang="en-US" altLang="en-US" sz="1600" b="1" dirty="0"/>
              <a:t>(</a:t>
            </a:r>
            <a:r>
              <a:rPr lang="en-US" altLang="en-US" b="1" dirty="0"/>
              <a:t>06/05/2024 – 12/05/2024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B03CFA4-58C8-2FDD-2172-02658E6AC3D6}"/>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B7C91D4-F88C-7FB8-2E63-0BDC7AFD57A6}"/>
              </a:ext>
            </a:extLst>
          </p:cNvPr>
          <p:cNvPicPr>
            <a:picLocks noChangeAspect="1"/>
          </p:cNvPicPr>
          <p:nvPr/>
        </p:nvPicPr>
        <p:blipFill>
          <a:blip r:embed="rId3"/>
          <a:stretch>
            <a:fillRect/>
          </a:stretch>
        </p:blipFill>
        <p:spPr>
          <a:xfrm>
            <a:off x="152113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04D979AC-B314-490A-8B31-0977847993FC}"/>
              </a:ext>
            </a:extLst>
          </p:cNvPr>
          <p:cNvPicPr>
            <a:picLocks noChangeAspect="1"/>
          </p:cNvPicPr>
          <p:nvPr/>
        </p:nvPicPr>
        <p:blipFill>
          <a:blip r:embed="rId4"/>
          <a:stretch>
            <a:fillRect/>
          </a:stretch>
        </p:blipFill>
        <p:spPr>
          <a:xfrm>
            <a:off x="9426484" y="3148498"/>
            <a:ext cx="2552700" cy="1209675"/>
          </a:xfrm>
          <a:prstGeom prst="rect">
            <a:avLst/>
          </a:prstGeom>
        </p:spPr>
      </p:pic>
      <p:pic>
        <p:nvPicPr>
          <p:cNvPr id="3" name="Picture 2">
            <a:extLst>
              <a:ext uri="{FF2B5EF4-FFF2-40B4-BE49-F238E27FC236}">
                <a16:creationId xmlns:a16="http://schemas.microsoft.com/office/drawing/2014/main" id="{5AD5879E-251D-1A17-1311-48B9E46A6D79}"/>
              </a:ext>
            </a:extLst>
          </p:cNvPr>
          <p:cNvPicPr>
            <a:picLocks noChangeAspect="1"/>
          </p:cNvPicPr>
          <p:nvPr/>
        </p:nvPicPr>
        <p:blipFill>
          <a:blip r:embed="rId5"/>
          <a:stretch>
            <a:fillRect/>
          </a:stretch>
        </p:blipFill>
        <p:spPr>
          <a:xfrm>
            <a:off x="0" y="3896209"/>
            <a:ext cx="5404396" cy="2961791"/>
          </a:xfrm>
          <a:prstGeom prst="rect">
            <a:avLst/>
          </a:prstGeom>
        </p:spPr>
      </p:pic>
      <p:pic>
        <p:nvPicPr>
          <p:cNvPr id="5" name="Picture 4">
            <a:extLst>
              <a:ext uri="{FF2B5EF4-FFF2-40B4-BE49-F238E27FC236}">
                <a16:creationId xmlns:a16="http://schemas.microsoft.com/office/drawing/2014/main" id="{73F8DB3F-A89D-A384-4E02-E2E1C121D7BF}"/>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CF86C6AA-B1DB-A36F-0FB1-B906B43CD608}"/>
              </a:ext>
            </a:extLst>
          </p:cNvPr>
          <p:cNvPicPr>
            <a:picLocks noChangeAspect="1"/>
          </p:cNvPicPr>
          <p:nvPr/>
        </p:nvPicPr>
        <p:blipFill>
          <a:blip r:embed="rId2"/>
          <a:stretch>
            <a:fillRect/>
          </a:stretch>
        </p:blipFill>
        <p:spPr>
          <a:xfrm>
            <a:off x="9426484" y="2824160"/>
            <a:ext cx="2552700" cy="1209675"/>
          </a:xfrm>
          <a:prstGeom prst="rect">
            <a:avLst/>
          </a:prstGeom>
        </p:spPr>
      </p:pic>
      <p:pic>
        <p:nvPicPr>
          <p:cNvPr id="5" name="Picture 4">
            <a:extLst>
              <a:ext uri="{FF2B5EF4-FFF2-40B4-BE49-F238E27FC236}">
                <a16:creationId xmlns:a16="http://schemas.microsoft.com/office/drawing/2014/main" id="{FFF7D95E-DE3E-ED0B-79D8-E0EA017D53ED}"/>
              </a:ext>
            </a:extLst>
          </p:cNvPr>
          <p:cNvPicPr>
            <a:picLocks noChangeAspect="1"/>
          </p:cNvPicPr>
          <p:nvPr/>
        </p:nvPicPr>
        <p:blipFill>
          <a:blip r:embed="rId3"/>
          <a:stretch>
            <a:fillRect/>
          </a:stretch>
        </p:blipFill>
        <p:spPr>
          <a:xfrm>
            <a:off x="2586037" y="1200150"/>
            <a:ext cx="7019925" cy="44577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AD583DB-F26D-22A9-17FD-356026FE9B1C}"/>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4686AFD-9FAB-DA17-2B82-8CA7243621F6}"/>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613BB9F-859A-3B3F-570B-6250C04EB108}"/>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C49F7B2-2F85-3DB9-A123-94B9A520F810}"/>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A5BF26A-04AA-8650-4A8C-D4B9A1F3AA22}"/>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2A353FE-70D3-8E53-8270-B542D9F7B4A4}"/>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1413069-5798-0386-9DB5-68111EAA53BA}"/>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865</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149</cp:revision>
  <dcterms:created xsi:type="dcterms:W3CDTF">2020-01-06T09:48:40Z</dcterms:created>
  <dcterms:modified xsi:type="dcterms:W3CDTF">2024-05-14T08:24:21Z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