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21/05/2024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1.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20 </a:t>
            </a:r>
            <a:r>
              <a:rPr lang="en-US" altLang="en-US" sz="1600" b="1" dirty="0"/>
              <a:t>(</a:t>
            </a:r>
            <a:r>
              <a:rPr lang="en-US" altLang="en-US" b="1" dirty="0"/>
              <a:t>13/05/2024 – 19/05/2024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6E686A6A-ECAD-6AB6-74BD-51D34D5A2542}"/>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E462134C-E644-B968-8039-39BDFDC3FD74}"/>
              </a:ext>
            </a:extLst>
          </p:cNvPr>
          <p:cNvPicPr>
            <a:picLocks noChangeAspect="1"/>
          </p:cNvPicPr>
          <p:nvPr/>
        </p:nvPicPr>
        <p:blipFill>
          <a:blip r:embed="rId3"/>
          <a:stretch>
            <a:fillRect/>
          </a:stretch>
        </p:blipFill>
        <p:spPr>
          <a:xfrm>
            <a:off x="1878190"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2" name="Picture 1">
            <a:extLst>
              <a:ext uri="{FF2B5EF4-FFF2-40B4-BE49-F238E27FC236}">
                <a16:creationId xmlns:a16="http://schemas.microsoft.com/office/drawing/2014/main" id="{04D979AC-B314-490A-8B31-0977847993FC}"/>
              </a:ext>
            </a:extLst>
          </p:cNvPr>
          <p:cNvPicPr>
            <a:picLocks noChangeAspect="1"/>
          </p:cNvPicPr>
          <p:nvPr/>
        </p:nvPicPr>
        <p:blipFill>
          <a:blip r:embed="rId4"/>
          <a:stretch>
            <a:fillRect/>
          </a:stretch>
        </p:blipFill>
        <p:spPr>
          <a:xfrm>
            <a:off x="9426484" y="3148498"/>
            <a:ext cx="2552700" cy="1209675"/>
          </a:xfrm>
          <a:prstGeom prst="rect">
            <a:avLst/>
          </a:prstGeom>
        </p:spPr>
      </p:pic>
      <p:pic>
        <p:nvPicPr>
          <p:cNvPr id="6" name="Picture 5">
            <a:extLst>
              <a:ext uri="{FF2B5EF4-FFF2-40B4-BE49-F238E27FC236}">
                <a16:creationId xmlns:a16="http://schemas.microsoft.com/office/drawing/2014/main" id="{1FC7B58A-0049-F523-5C0A-8534675B236A}"/>
              </a:ext>
            </a:extLst>
          </p:cNvPr>
          <p:cNvPicPr>
            <a:picLocks noChangeAspect="1"/>
          </p:cNvPicPr>
          <p:nvPr/>
        </p:nvPicPr>
        <p:blipFill>
          <a:blip r:embed="rId5"/>
          <a:stretch>
            <a:fillRect/>
          </a:stretch>
        </p:blipFill>
        <p:spPr>
          <a:xfrm>
            <a:off x="0" y="3896209"/>
            <a:ext cx="5404396" cy="2961791"/>
          </a:xfrm>
          <a:prstGeom prst="rect">
            <a:avLst/>
          </a:prstGeom>
        </p:spPr>
      </p:pic>
      <p:pic>
        <p:nvPicPr>
          <p:cNvPr id="9" name="Picture 8">
            <a:extLst>
              <a:ext uri="{FF2B5EF4-FFF2-40B4-BE49-F238E27FC236}">
                <a16:creationId xmlns:a16="http://schemas.microsoft.com/office/drawing/2014/main" id="{004981DD-A91F-54A1-22AF-75CFFC11AB5C}"/>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4" name="Picture 3">
            <a:extLst>
              <a:ext uri="{FF2B5EF4-FFF2-40B4-BE49-F238E27FC236}">
                <a16:creationId xmlns:a16="http://schemas.microsoft.com/office/drawing/2014/main" id="{CF86C6AA-B1DB-A36F-0FB1-B906B43CD608}"/>
              </a:ext>
            </a:extLst>
          </p:cNvPr>
          <p:cNvPicPr>
            <a:picLocks noChangeAspect="1"/>
          </p:cNvPicPr>
          <p:nvPr/>
        </p:nvPicPr>
        <p:blipFill>
          <a:blip r:embed="rId2"/>
          <a:stretch>
            <a:fillRect/>
          </a:stretch>
        </p:blipFill>
        <p:spPr>
          <a:xfrm>
            <a:off x="9426484" y="2824160"/>
            <a:ext cx="2552700" cy="1209675"/>
          </a:xfrm>
          <a:prstGeom prst="rect">
            <a:avLst/>
          </a:prstGeom>
        </p:spPr>
      </p:pic>
      <p:pic>
        <p:nvPicPr>
          <p:cNvPr id="5" name="Picture 4">
            <a:extLst>
              <a:ext uri="{FF2B5EF4-FFF2-40B4-BE49-F238E27FC236}">
                <a16:creationId xmlns:a16="http://schemas.microsoft.com/office/drawing/2014/main" id="{FFF7D95E-DE3E-ED0B-79D8-E0EA017D53ED}"/>
              </a:ext>
            </a:extLst>
          </p:cNvPr>
          <p:cNvPicPr>
            <a:picLocks noChangeAspect="1"/>
          </p:cNvPicPr>
          <p:nvPr/>
        </p:nvPicPr>
        <p:blipFill>
          <a:blip r:embed="rId3"/>
          <a:stretch>
            <a:fillRect/>
          </a:stretch>
        </p:blipFill>
        <p:spPr>
          <a:xfrm>
            <a:off x="2586037" y="1200150"/>
            <a:ext cx="7019925" cy="44577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D3F5296-BF5D-60C3-37ED-A2411E2C50C1}"/>
              </a:ext>
            </a:extLst>
          </p:cNvPr>
          <p:cNvPicPr>
            <a:picLocks noChangeAspect="1"/>
          </p:cNvPicPr>
          <p:nvPr/>
        </p:nvPicPr>
        <p:blipFill>
          <a:blip r:embed="rId2"/>
          <a:stretch>
            <a:fillRect/>
          </a:stretch>
        </p:blipFill>
        <p:spPr>
          <a:xfrm>
            <a:off x="1762125" y="1024346"/>
            <a:ext cx="8667750" cy="378201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5DC7D8BB-7A38-16C0-7A71-9A8D442119E7}"/>
              </a:ext>
            </a:extLst>
          </p:cNvPr>
          <p:cNvPicPr>
            <a:picLocks noChangeAspect="1"/>
          </p:cNvPicPr>
          <p:nvPr/>
        </p:nvPicPr>
        <p:blipFill>
          <a:blip r:embed="rId3"/>
          <a:stretch>
            <a:fillRect/>
          </a:stretch>
        </p:blipFill>
        <p:spPr>
          <a:xfrm>
            <a:off x="0" y="100765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21712D61-28A1-3257-C1FC-60740E4E5A0C}"/>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49E6F6A5-D622-B434-6E75-2795737B2A6B}"/>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17B8FF8B-9976-46B5-EE15-2C1278886431}"/>
              </a:ext>
            </a:extLst>
          </p:cNvPr>
          <p:cNvPicPr>
            <a:picLocks noChangeAspect="1"/>
          </p:cNvPicPr>
          <p:nvPr/>
        </p:nvPicPr>
        <p:blipFill>
          <a:blip r:embed="rId3"/>
          <a:stretch>
            <a:fillRect/>
          </a:stretch>
        </p:blipFill>
        <p:spPr>
          <a:xfrm>
            <a:off x="0" y="997248"/>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E20912D-8E9B-A788-053D-2A60C06F92AE}"/>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47303A29-54FE-B17F-791E-0CBFA93994DF}"/>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151</cp:revision>
  <dcterms:created xsi:type="dcterms:W3CDTF">2020-01-06T09:48:40Z</dcterms:created>
  <dcterms:modified xsi:type="dcterms:W3CDTF">2024-05-21T07:59:36Z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