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02/06/2024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21 </a:t>
            </a:r>
            <a:r>
              <a:rPr lang="en-US" altLang="en-US" sz="1600" b="1" dirty="0"/>
              <a:t>(</a:t>
            </a:r>
            <a:r>
              <a:rPr lang="en-US" altLang="en-US" b="1" dirty="0"/>
              <a:t>20/05/2024 – 26/05/2024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4137B72-E319-A029-40A6-6E41B3E7F598}"/>
              </a:ext>
            </a:extLst>
          </p:cNvPr>
          <p:cNvPicPr>
            <a:picLocks noChangeAspect="1"/>
          </p:cNvPicPr>
          <p:nvPr/>
        </p:nvPicPr>
        <p:blipFill>
          <a:blip r:embed="rId2"/>
          <a:stretch>
            <a:fillRect/>
          </a:stretch>
        </p:blipFill>
        <p:spPr>
          <a:xfrm>
            <a:off x="1328736" y="194119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2C123E7-154D-742C-5CBE-FACEDC2232D5}"/>
              </a:ext>
            </a:extLst>
          </p:cNvPr>
          <p:cNvPicPr>
            <a:picLocks noChangeAspect="1"/>
          </p:cNvPicPr>
          <p:nvPr/>
        </p:nvPicPr>
        <p:blipFill>
          <a:blip r:embed="rId3"/>
          <a:stretch>
            <a:fillRect/>
          </a:stretch>
        </p:blipFill>
        <p:spPr>
          <a:xfrm>
            <a:off x="19915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04D979AC-B314-490A-8B31-0977847993FC}"/>
              </a:ext>
            </a:extLst>
          </p:cNvPr>
          <p:cNvPicPr>
            <a:picLocks noChangeAspect="1"/>
          </p:cNvPicPr>
          <p:nvPr/>
        </p:nvPicPr>
        <p:blipFill>
          <a:blip r:embed="rId4"/>
          <a:stretch>
            <a:fillRect/>
          </a:stretch>
        </p:blipFill>
        <p:spPr>
          <a:xfrm>
            <a:off x="9426484" y="3148498"/>
            <a:ext cx="2552700" cy="1209675"/>
          </a:xfrm>
          <a:prstGeom prst="rect">
            <a:avLst/>
          </a:prstGeom>
        </p:spPr>
      </p:pic>
      <p:pic>
        <p:nvPicPr>
          <p:cNvPr id="3" name="Picture 2">
            <a:extLst>
              <a:ext uri="{FF2B5EF4-FFF2-40B4-BE49-F238E27FC236}">
                <a16:creationId xmlns:a16="http://schemas.microsoft.com/office/drawing/2014/main" id="{FEA30AFC-2A2A-7017-74D1-F09C07296131}"/>
              </a:ext>
            </a:extLst>
          </p:cNvPr>
          <p:cNvPicPr>
            <a:picLocks noChangeAspect="1"/>
          </p:cNvPicPr>
          <p:nvPr/>
        </p:nvPicPr>
        <p:blipFill>
          <a:blip r:embed="rId5"/>
          <a:stretch>
            <a:fillRect/>
          </a:stretch>
        </p:blipFill>
        <p:spPr>
          <a:xfrm>
            <a:off x="0" y="3896209"/>
            <a:ext cx="5404396" cy="2961791"/>
          </a:xfrm>
          <a:prstGeom prst="rect">
            <a:avLst/>
          </a:prstGeom>
        </p:spPr>
      </p:pic>
      <p:pic>
        <p:nvPicPr>
          <p:cNvPr id="5" name="Picture 4">
            <a:extLst>
              <a:ext uri="{FF2B5EF4-FFF2-40B4-BE49-F238E27FC236}">
                <a16:creationId xmlns:a16="http://schemas.microsoft.com/office/drawing/2014/main" id="{687DD403-D29C-489A-3FD1-65B6FFAB28EC}"/>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CF86C6AA-B1DB-A36F-0FB1-B906B43CD608}"/>
              </a:ext>
            </a:extLst>
          </p:cNvPr>
          <p:cNvPicPr>
            <a:picLocks noChangeAspect="1"/>
          </p:cNvPicPr>
          <p:nvPr/>
        </p:nvPicPr>
        <p:blipFill>
          <a:blip r:embed="rId2"/>
          <a:stretch>
            <a:fillRect/>
          </a:stretch>
        </p:blipFill>
        <p:spPr>
          <a:xfrm>
            <a:off x="9426484" y="2824160"/>
            <a:ext cx="2552700" cy="1209675"/>
          </a:xfrm>
          <a:prstGeom prst="rect">
            <a:avLst/>
          </a:prstGeom>
        </p:spPr>
      </p:pic>
      <p:pic>
        <p:nvPicPr>
          <p:cNvPr id="5" name="Picture 4">
            <a:extLst>
              <a:ext uri="{FF2B5EF4-FFF2-40B4-BE49-F238E27FC236}">
                <a16:creationId xmlns:a16="http://schemas.microsoft.com/office/drawing/2014/main" id="{FFF7D95E-DE3E-ED0B-79D8-E0EA017D53ED}"/>
              </a:ext>
            </a:extLst>
          </p:cNvPr>
          <p:cNvPicPr>
            <a:picLocks noChangeAspect="1"/>
          </p:cNvPicPr>
          <p:nvPr/>
        </p:nvPicPr>
        <p:blipFill>
          <a:blip r:embed="rId3"/>
          <a:stretch>
            <a:fillRect/>
          </a:stretch>
        </p:blipFill>
        <p:spPr>
          <a:xfrm>
            <a:off x="2586037" y="1200150"/>
            <a:ext cx="7019925" cy="44577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A7C6ED9-479D-F750-9A95-824E9A88DA6A}"/>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4B3A3A3-584B-4682-2D35-E5FA8100EE35}"/>
              </a:ext>
            </a:extLst>
          </p:cNvPr>
          <p:cNvPicPr>
            <a:picLocks noChangeAspect="1"/>
          </p:cNvPicPr>
          <p:nvPr/>
        </p:nvPicPr>
        <p:blipFill>
          <a:blip r:embed="rId3"/>
          <a:stretch>
            <a:fillRect/>
          </a:stretch>
        </p:blipFill>
        <p:spPr>
          <a:xfrm>
            <a:off x="0" y="101635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AE78564D-7F89-A323-266D-9154BFDC3041}"/>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67DF683-B069-43E4-2305-F01621595D09}"/>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513E23C4-A3CB-7D0E-B407-8F9B4A95B291}"/>
              </a:ext>
            </a:extLst>
          </p:cNvPr>
          <p:cNvPicPr>
            <a:picLocks noChangeAspect="1"/>
          </p:cNvPicPr>
          <p:nvPr/>
        </p:nvPicPr>
        <p:blipFill>
          <a:blip r:embed="rId3"/>
          <a:stretch>
            <a:fillRect/>
          </a:stretch>
        </p:blipFill>
        <p:spPr>
          <a:xfrm>
            <a:off x="0" y="100595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ABEB9D1-BD18-F539-DAC0-4222D0F01249}"/>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F7B8146B-8CA9-5753-11FD-0C90884BC82D}"/>
              </a:ext>
            </a:extLst>
          </p:cNvPr>
          <p:cNvPicPr>
            <a:picLocks noChangeAspect="1"/>
          </p:cNvPicPr>
          <p:nvPr/>
        </p:nvPicPr>
        <p:blipFill>
          <a:blip r:embed="rId2"/>
          <a:stretch>
            <a:fillRect/>
          </a:stretch>
        </p:blipFill>
        <p:spPr>
          <a:xfrm>
            <a:off x="0" y="97983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876</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153</cp:revision>
  <dcterms:created xsi:type="dcterms:W3CDTF">2020-01-06T09:48:40Z</dcterms:created>
  <dcterms:modified xsi:type="dcterms:W3CDTF">2024-06-02T15:49:49Z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